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Lst>
  <p:sldSz cy="6858000" cx="12192000"/>
  <p:notesSz cx="6858000" cy="9144000"/>
  <p:embeddedFontLst>
    <p:embeddedFont>
      <p:font typeface="Quattrocento Sans"/>
      <p:regular r:id="rId12"/>
      <p:bold r:id="rId13"/>
      <p:italic r:id="rId14"/>
      <p:boldItalic r:id="rId1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6" roundtripDataSignature="AMtx7mhkO6FQKV+HNd1bv5kVdI2z1DJtx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font" Target="fonts/QuattrocentoSans-bold.fntdata"/><Relationship Id="rId12" Type="http://schemas.openxmlformats.org/officeDocument/2006/relationships/font" Target="fonts/QuattrocentoSans-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QuattrocentoSans-boldItalic.fntdata"/><Relationship Id="rId14" Type="http://schemas.openxmlformats.org/officeDocument/2006/relationships/font" Target="fonts/QuattrocentoSans-italic.fntdata"/><Relationship Id="rId16"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1" name="Google Shape;14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9" name="Google Shape;14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9ad581f422_0_1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7" name="Google Shape;157;g29ad581f422_0_15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9ad581f422_0_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6" name="Google Shape;166;g29ad581f422_0_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29ad581f422_0_1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5" name="Google Shape;175;g29ad581f422_0_1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9ad581f422_0_30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4" name="Google Shape;184;g29ad581f422_0_30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3" name="Google Shape;193;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bild" showMasterSp="0" type="title">
  <p:cSld name="TITLE">
    <p:spTree>
      <p:nvGrpSpPr>
        <p:cNvPr id="22" name="Shape 22"/>
        <p:cNvGrpSpPr/>
        <p:nvPr/>
      </p:nvGrpSpPr>
      <p:grpSpPr>
        <a:xfrm>
          <a:off x="0" y="0"/>
          <a:ext cx="0" cy="0"/>
          <a:chOff x="0" y="0"/>
          <a:chExt cx="0" cy="0"/>
        </a:xfrm>
      </p:grpSpPr>
      <p:grpSp>
        <p:nvGrpSpPr>
          <p:cNvPr id="23" name="Google Shape;23;p8"/>
          <p:cNvGrpSpPr/>
          <p:nvPr/>
        </p:nvGrpSpPr>
        <p:grpSpPr>
          <a:xfrm>
            <a:off x="0" y="-8467"/>
            <a:ext cx="12192000" cy="6866467"/>
            <a:chOff x="0" y="-8467"/>
            <a:chExt cx="12192000" cy="6866467"/>
          </a:xfrm>
        </p:grpSpPr>
        <p:cxnSp>
          <p:nvCxnSpPr>
            <p:cNvPr id="24" name="Google Shape;24;p8"/>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25" name="Google Shape;25;p8"/>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26" name="Google Shape;26;p8"/>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019"/>
              </a:schemeClr>
            </a:solidFill>
            <a:ln>
              <a:noFill/>
            </a:ln>
          </p:spPr>
        </p:sp>
        <p:sp>
          <p:nvSpPr>
            <p:cNvPr id="27" name="Google Shape;27;p8"/>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8" name="Google Shape;28;p8"/>
            <p:cNvSpPr/>
            <p:nvPr/>
          </p:nvSpPr>
          <p:spPr>
            <a:xfrm>
              <a:off x="8932333" y="3048000"/>
              <a:ext cx="3259667" cy="3810000"/>
            </a:xfrm>
            <a:prstGeom prst="triangle">
              <a:avLst>
                <a:gd fmla="val 100000" name="adj"/>
              </a:avLst>
            </a:prstGeom>
            <a:solidFill>
              <a:schemeClr val="accent2">
                <a:alpha val="7098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8"/>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019"/>
              </a:srgbClr>
            </a:solidFill>
            <a:ln>
              <a:noFill/>
            </a:ln>
          </p:spPr>
        </p:sp>
        <p:sp>
          <p:nvSpPr>
            <p:cNvPr id="30" name="Google Shape;30;p8"/>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019"/>
              </a:srgbClr>
            </a:solidFill>
            <a:ln>
              <a:noFill/>
            </a:ln>
          </p:spPr>
        </p:sp>
        <p:sp>
          <p:nvSpPr>
            <p:cNvPr id="31" name="Google Shape;31;p8"/>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3921"/>
              </a:schemeClr>
            </a:solidFill>
            <a:ln>
              <a:noFill/>
            </a:ln>
          </p:spPr>
        </p:sp>
        <p:sp>
          <p:nvSpPr>
            <p:cNvPr id="32" name="Google Shape;32;p8"/>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8"/>
            <p:cNvSpPr/>
            <p:nvPr/>
          </p:nvSpPr>
          <p:spPr>
            <a:xfrm rot="10800000">
              <a:off x="0" y="0"/>
              <a:ext cx="842596" cy="5666154"/>
            </a:xfrm>
            <a:prstGeom prst="triangle">
              <a:avLst>
                <a:gd fmla="val 100000" name="adj"/>
              </a:avLst>
            </a:prstGeom>
            <a:solidFill>
              <a:schemeClr val="accent1">
                <a:alpha val="8392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 name="Google Shape;34;p8"/>
          <p:cNvSpPr txBox="1"/>
          <p:nvPr>
            <p:ph type="ctrTitle"/>
          </p:nvPr>
        </p:nvSpPr>
        <p:spPr>
          <a:xfrm>
            <a:off x="1507067" y="2404534"/>
            <a:ext cx="7766936" cy="1646302"/>
          </a:xfrm>
          <a:prstGeom prst="rect">
            <a:avLst/>
          </a:prstGeom>
          <a:noFill/>
          <a:ln>
            <a:noFill/>
          </a:ln>
        </p:spPr>
        <p:txBody>
          <a:bodyPr anchorCtr="0" anchor="b" bIns="45700" lIns="91425" spcFirstLastPara="1" rIns="91425" wrap="square" tIns="45700">
            <a:noAutofit/>
          </a:bodyPr>
          <a:lstStyle>
            <a:lvl1pPr lvl="0" algn="r">
              <a:lnSpc>
                <a:spcPct val="100000"/>
              </a:lnSpc>
              <a:spcBef>
                <a:spcPts val="0"/>
              </a:spcBef>
              <a:spcAft>
                <a:spcPts val="0"/>
              </a:spcAft>
              <a:buClr>
                <a:schemeClr val="accent1"/>
              </a:buClr>
              <a:buSzPts val="5400"/>
              <a:buFont typeface="Trebuchet MS"/>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8"/>
          <p:cNvSpPr txBox="1"/>
          <p:nvPr>
            <p:ph idx="1" type="subTitle"/>
          </p:nvPr>
        </p:nvSpPr>
        <p:spPr>
          <a:xfrm>
            <a:off x="1507067" y="4050833"/>
            <a:ext cx="7766936" cy="1096899"/>
          </a:xfrm>
          <a:prstGeom prst="rect">
            <a:avLst/>
          </a:prstGeom>
          <a:noFill/>
          <a:ln>
            <a:noFill/>
          </a:ln>
        </p:spPr>
        <p:txBody>
          <a:bodyPr anchorCtr="0" anchor="t" bIns="45700" lIns="91425" spcFirstLastPara="1" rIns="91425" wrap="square" tIns="45700">
            <a:normAutofit/>
          </a:bodyPr>
          <a:lstStyle>
            <a:lvl1pPr lvl="0" algn="r">
              <a:lnSpc>
                <a:spcPct val="100000"/>
              </a:lnSpc>
              <a:spcBef>
                <a:spcPts val="1000"/>
              </a:spcBef>
              <a:spcAft>
                <a:spcPts val="0"/>
              </a:spcAft>
              <a:buSzPts val="1440"/>
              <a:buNone/>
              <a:defRPr>
                <a:solidFill>
                  <a:srgbClr val="7F7F7F"/>
                </a:solidFill>
              </a:defRPr>
            </a:lvl1pPr>
            <a:lvl2pPr lvl="1" algn="ctr">
              <a:lnSpc>
                <a:spcPct val="100000"/>
              </a:lnSpc>
              <a:spcBef>
                <a:spcPts val="1000"/>
              </a:spcBef>
              <a:spcAft>
                <a:spcPts val="0"/>
              </a:spcAft>
              <a:buSzPts val="1280"/>
              <a:buNone/>
              <a:defRPr>
                <a:solidFill>
                  <a:srgbClr val="888888"/>
                </a:solidFill>
              </a:defRPr>
            </a:lvl2pPr>
            <a:lvl3pPr lvl="2" algn="ctr">
              <a:lnSpc>
                <a:spcPct val="100000"/>
              </a:lnSpc>
              <a:spcBef>
                <a:spcPts val="1000"/>
              </a:spcBef>
              <a:spcAft>
                <a:spcPts val="0"/>
              </a:spcAft>
              <a:buSzPts val="1120"/>
              <a:buNone/>
              <a:defRPr>
                <a:solidFill>
                  <a:srgbClr val="888888"/>
                </a:solidFill>
              </a:defRPr>
            </a:lvl3pPr>
            <a:lvl4pPr lvl="3" algn="ctr">
              <a:lnSpc>
                <a:spcPct val="100000"/>
              </a:lnSpc>
              <a:spcBef>
                <a:spcPts val="1000"/>
              </a:spcBef>
              <a:spcAft>
                <a:spcPts val="0"/>
              </a:spcAft>
              <a:buSzPts val="960"/>
              <a:buNone/>
              <a:defRPr>
                <a:solidFill>
                  <a:srgbClr val="888888"/>
                </a:solidFill>
              </a:defRPr>
            </a:lvl4pPr>
            <a:lvl5pPr lvl="4" algn="ctr">
              <a:lnSpc>
                <a:spcPct val="100000"/>
              </a:lnSpc>
              <a:spcBef>
                <a:spcPts val="1000"/>
              </a:spcBef>
              <a:spcAft>
                <a:spcPts val="0"/>
              </a:spcAft>
              <a:buSzPts val="960"/>
              <a:buNone/>
              <a:defRPr>
                <a:solidFill>
                  <a:srgbClr val="888888"/>
                </a:solidFill>
              </a:defRPr>
            </a:lvl5pPr>
            <a:lvl6pPr lvl="5" algn="ctr">
              <a:lnSpc>
                <a:spcPct val="100000"/>
              </a:lnSpc>
              <a:spcBef>
                <a:spcPts val="1000"/>
              </a:spcBef>
              <a:spcAft>
                <a:spcPts val="0"/>
              </a:spcAft>
              <a:buSzPts val="960"/>
              <a:buNone/>
              <a:defRPr>
                <a:solidFill>
                  <a:srgbClr val="888888"/>
                </a:solidFill>
              </a:defRPr>
            </a:lvl6pPr>
            <a:lvl7pPr lvl="6" algn="ctr">
              <a:lnSpc>
                <a:spcPct val="100000"/>
              </a:lnSpc>
              <a:spcBef>
                <a:spcPts val="1000"/>
              </a:spcBef>
              <a:spcAft>
                <a:spcPts val="0"/>
              </a:spcAft>
              <a:buSzPts val="960"/>
              <a:buNone/>
              <a:defRPr>
                <a:solidFill>
                  <a:srgbClr val="888888"/>
                </a:solidFill>
              </a:defRPr>
            </a:lvl7pPr>
            <a:lvl8pPr lvl="7" algn="ctr">
              <a:lnSpc>
                <a:spcPct val="100000"/>
              </a:lnSpc>
              <a:spcBef>
                <a:spcPts val="1000"/>
              </a:spcBef>
              <a:spcAft>
                <a:spcPts val="0"/>
              </a:spcAft>
              <a:buSzPts val="960"/>
              <a:buNone/>
              <a:defRPr>
                <a:solidFill>
                  <a:srgbClr val="888888"/>
                </a:solidFill>
              </a:defRPr>
            </a:lvl8pPr>
            <a:lvl9pPr lvl="8" algn="ctr">
              <a:lnSpc>
                <a:spcPct val="100000"/>
              </a:lnSpc>
              <a:spcBef>
                <a:spcPts val="1000"/>
              </a:spcBef>
              <a:spcAft>
                <a:spcPts val="0"/>
              </a:spcAft>
              <a:buSzPts val="960"/>
              <a:buNone/>
              <a:defRPr>
                <a:solidFill>
                  <a:srgbClr val="888888"/>
                </a:solidFill>
              </a:defRPr>
            </a:lvl9pPr>
          </a:lstStyle>
          <a:p/>
        </p:txBody>
      </p:sp>
      <p:sp>
        <p:nvSpPr>
          <p:cNvPr id="36" name="Google Shape;36;p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och bildtext">
  <p:cSld name="Titel och bildtext">
    <p:spTree>
      <p:nvGrpSpPr>
        <p:cNvPr id="90" name="Shape 90"/>
        <p:cNvGrpSpPr/>
        <p:nvPr/>
      </p:nvGrpSpPr>
      <p:grpSpPr>
        <a:xfrm>
          <a:off x="0" y="0"/>
          <a:ext cx="0" cy="0"/>
          <a:chOff x="0" y="0"/>
          <a:chExt cx="0" cy="0"/>
        </a:xfrm>
      </p:grpSpPr>
      <p:sp>
        <p:nvSpPr>
          <p:cNvPr id="91" name="Google Shape;91;p17"/>
          <p:cNvSpPr txBox="1"/>
          <p:nvPr>
            <p:ph type="title"/>
          </p:nvPr>
        </p:nvSpPr>
        <p:spPr>
          <a:xfrm>
            <a:off x="677335" y="609600"/>
            <a:ext cx="8596668" cy="3403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7"/>
          <p:cNvSpPr txBox="1"/>
          <p:nvPr>
            <p:ph idx="1"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93" name="Google Shape;93;p1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tat med beskrivning">
  <p:cSld name="Citat med beskrivning">
    <p:spTree>
      <p:nvGrpSpPr>
        <p:cNvPr id="96" name="Shape 96"/>
        <p:cNvGrpSpPr/>
        <p:nvPr/>
      </p:nvGrpSpPr>
      <p:grpSpPr>
        <a:xfrm>
          <a:off x="0" y="0"/>
          <a:ext cx="0" cy="0"/>
          <a:chOff x="0" y="0"/>
          <a:chExt cx="0" cy="0"/>
        </a:xfrm>
      </p:grpSpPr>
      <p:sp>
        <p:nvSpPr>
          <p:cNvPr id="97" name="Google Shape;97;p18"/>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8"/>
          <p:cNvSpPr txBox="1"/>
          <p:nvPr>
            <p:ph idx="1" type="body"/>
          </p:nvPr>
        </p:nvSpPr>
        <p:spPr>
          <a:xfrm>
            <a:off x="1366139" y="3632200"/>
            <a:ext cx="7224524" cy="3810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1000"/>
              </a:spcBef>
              <a:spcAft>
                <a:spcPts val="0"/>
              </a:spcAft>
              <a:buSzPts val="1280"/>
              <a:buFont typeface="Trebuchet MS"/>
              <a:buNone/>
              <a:defRPr sz="1600">
                <a:solidFill>
                  <a:srgbClr val="7F7F7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99" name="Google Shape;99;p18"/>
          <p:cNvSpPr txBox="1"/>
          <p:nvPr>
            <p:ph idx="2"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0" name="Google Shape;100;p1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1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1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03" name="Google Shape;103;p18"/>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4" name="Google Shape;104;p18"/>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800" u="none" cap="none" strike="noStrike">
              <a:solidFill>
                <a:srgbClr val="BFE47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p:cSld name="Namnkort">
    <p:spTree>
      <p:nvGrpSpPr>
        <p:cNvPr id="105" name="Shape 105"/>
        <p:cNvGrpSpPr/>
        <p:nvPr/>
      </p:nvGrpSpPr>
      <p:grpSpPr>
        <a:xfrm>
          <a:off x="0" y="0"/>
          <a:ext cx="0" cy="0"/>
          <a:chOff x="0" y="0"/>
          <a:chExt cx="0" cy="0"/>
        </a:xfrm>
      </p:grpSpPr>
      <p:sp>
        <p:nvSpPr>
          <p:cNvPr id="106" name="Google Shape;106;p19"/>
          <p:cNvSpPr txBox="1"/>
          <p:nvPr>
            <p:ph type="title"/>
          </p:nvPr>
        </p:nvSpPr>
        <p:spPr>
          <a:xfrm>
            <a:off x="677335" y="1931988"/>
            <a:ext cx="8596668" cy="259546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19"/>
          <p:cNvSpPr txBox="1"/>
          <p:nvPr>
            <p:ph idx="1"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8" name="Google Shape;108;p1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1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för citat">
  <p:cSld name="Namnkort för citat">
    <p:spTree>
      <p:nvGrpSpPr>
        <p:cNvPr id="111" name="Shape 111"/>
        <p:cNvGrpSpPr/>
        <p:nvPr/>
      </p:nvGrpSpPr>
      <p:grpSpPr>
        <a:xfrm>
          <a:off x="0" y="0"/>
          <a:ext cx="0" cy="0"/>
          <a:chOff x="0" y="0"/>
          <a:chExt cx="0" cy="0"/>
        </a:xfrm>
      </p:grpSpPr>
      <p:sp>
        <p:nvSpPr>
          <p:cNvPr id="112" name="Google Shape;112;p20"/>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20"/>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rgbClr val="3F3F3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14" name="Google Shape;114;p20"/>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15" name="Google Shape;115;p2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2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2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18" name="Google Shape;118;p20"/>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19" name="Google Shape;119;p20"/>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nt eller falskt">
  <p:cSld name="Sant eller falskt">
    <p:spTree>
      <p:nvGrpSpPr>
        <p:cNvPr id="120" name="Shape 120"/>
        <p:cNvGrpSpPr/>
        <p:nvPr/>
      </p:nvGrpSpPr>
      <p:grpSpPr>
        <a:xfrm>
          <a:off x="0" y="0"/>
          <a:ext cx="0" cy="0"/>
          <a:chOff x="0" y="0"/>
          <a:chExt cx="0" cy="0"/>
        </a:xfrm>
      </p:grpSpPr>
      <p:sp>
        <p:nvSpPr>
          <p:cNvPr id="121" name="Google Shape;121;p21"/>
          <p:cNvSpPr txBox="1"/>
          <p:nvPr>
            <p:ph type="title"/>
          </p:nvPr>
        </p:nvSpPr>
        <p:spPr>
          <a:xfrm>
            <a:off x="685799" y="609600"/>
            <a:ext cx="8588203"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21"/>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chemeClr val="accent1"/>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23" name="Google Shape;123;p21"/>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24" name="Google Shape;124;p2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2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2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lodrät text" type="vertTx">
  <p:cSld name="VERTICAL_TEXT">
    <p:spTree>
      <p:nvGrpSpPr>
        <p:cNvPr id="127" name="Shape 127"/>
        <p:cNvGrpSpPr/>
        <p:nvPr/>
      </p:nvGrpSpPr>
      <p:grpSpPr>
        <a:xfrm>
          <a:off x="0" y="0"/>
          <a:ext cx="0" cy="0"/>
          <a:chOff x="0" y="0"/>
          <a:chExt cx="0" cy="0"/>
        </a:xfrm>
      </p:grpSpPr>
      <p:sp>
        <p:nvSpPr>
          <p:cNvPr id="128" name="Google Shape;128;p2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22"/>
          <p:cNvSpPr txBox="1"/>
          <p:nvPr>
            <p:ph idx="1" type="body"/>
          </p:nvPr>
        </p:nvSpPr>
        <p:spPr>
          <a:xfrm rot="5400000">
            <a:off x="3035281" y="-197358"/>
            <a:ext cx="3880773" cy="8596668"/>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0" name="Google Shape;130;p2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2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drät rubrik och text" type="vertTitleAndTx">
  <p:cSld name="VERTICAL_TITLE_AND_VERTICAL_TEXT">
    <p:spTree>
      <p:nvGrpSpPr>
        <p:cNvPr id="133" name="Shape 133"/>
        <p:cNvGrpSpPr/>
        <p:nvPr/>
      </p:nvGrpSpPr>
      <p:grpSpPr>
        <a:xfrm>
          <a:off x="0" y="0"/>
          <a:ext cx="0" cy="0"/>
          <a:chOff x="0" y="0"/>
          <a:chExt cx="0" cy="0"/>
        </a:xfrm>
      </p:grpSpPr>
      <p:sp>
        <p:nvSpPr>
          <p:cNvPr id="134" name="Google Shape;134;p23"/>
          <p:cNvSpPr txBox="1"/>
          <p:nvPr>
            <p:ph type="title"/>
          </p:nvPr>
        </p:nvSpPr>
        <p:spPr>
          <a:xfrm rot="5400000">
            <a:off x="5994319" y="2582953"/>
            <a:ext cx="5251451" cy="130474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p23"/>
          <p:cNvSpPr txBox="1"/>
          <p:nvPr>
            <p:ph idx="1" type="body"/>
          </p:nvPr>
        </p:nvSpPr>
        <p:spPr>
          <a:xfrm rot="5400000">
            <a:off x="1581685" y="-294750"/>
            <a:ext cx="5251450" cy="7060150"/>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6" name="Google Shape;136;p2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2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2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innehåll" type="obj">
  <p:cSld name="OBJECT">
    <p:spTree>
      <p:nvGrpSpPr>
        <p:cNvPr id="39" name="Shape 39"/>
        <p:cNvGrpSpPr/>
        <p:nvPr/>
      </p:nvGrpSpPr>
      <p:grpSpPr>
        <a:xfrm>
          <a:off x="0" y="0"/>
          <a:ext cx="0" cy="0"/>
          <a:chOff x="0" y="0"/>
          <a:chExt cx="0" cy="0"/>
        </a:xfrm>
      </p:grpSpPr>
      <p:sp>
        <p:nvSpPr>
          <p:cNvPr id="40" name="Google Shape;40;p9"/>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9"/>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42" name="Google Shape;42;p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vsnittsrubrik" type="secHead">
  <p:cSld name="SECTION_HEADER">
    <p:spTree>
      <p:nvGrpSpPr>
        <p:cNvPr id="45" name="Shape 45"/>
        <p:cNvGrpSpPr/>
        <p:nvPr/>
      </p:nvGrpSpPr>
      <p:grpSpPr>
        <a:xfrm>
          <a:off x="0" y="0"/>
          <a:ext cx="0" cy="0"/>
          <a:chOff x="0" y="0"/>
          <a:chExt cx="0" cy="0"/>
        </a:xfrm>
      </p:grpSpPr>
      <p:sp>
        <p:nvSpPr>
          <p:cNvPr id="46" name="Google Shape;46;p10"/>
          <p:cNvSpPr txBox="1"/>
          <p:nvPr>
            <p:ph type="title"/>
          </p:nvPr>
        </p:nvSpPr>
        <p:spPr>
          <a:xfrm>
            <a:off x="677335" y="2700867"/>
            <a:ext cx="8596668" cy="1826581"/>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000"/>
              <a:buFont typeface="Trebuchet MS"/>
              <a:buNone/>
              <a:defRPr b="0"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0"/>
          <p:cNvSpPr txBox="1"/>
          <p:nvPr>
            <p:ph idx="1" type="body"/>
          </p:nvPr>
        </p:nvSpPr>
        <p:spPr>
          <a:xfrm>
            <a:off x="677335" y="4527448"/>
            <a:ext cx="8596668" cy="860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600"/>
              <a:buNone/>
              <a:defRPr sz="20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48" name="Google Shape;48;p1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1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vå delar" type="twoObj">
  <p:cSld name="TWO_OBJECTS">
    <p:spTree>
      <p:nvGrpSpPr>
        <p:cNvPr id="51" name="Shape 51"/>
        <p:cNvGrpSpPr/>
        <p:nvPr/>
      </p:nvGrpSpPr>
      <p:grpSpPr>
        <a:xfrm>
          <a:off x="0" y="0"/>
          <a:ext cx="0" cy="0"/>
          <a:chOff x="0" y="0"/>
          <a:chExt cx="0" cy="0"/>
        </a:xfrm>
      </p:grpSpPr>
      <p:sp>
        <p:nvSpPr>
          <p:cNvPr id="52" name="Google Shape;52;p11"/>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1"/>
          <p:cNvSpPr txBox="1"/>
          <p:nvPr>
            <p:ph idx="1" type="body"/>
          </p:nvPr>
        </p:nvSpPr>
        <p:spPr>
          <a:xfrm>
            <a:off x="677334" y="2160589"/>
            <a:ext cx="4184035" cy="3880772"/>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4" name="Google Shape;54;p11"/>
          <p:cNvSpPr txBox="1"/>
          <p:nvPr>
            <p:ph idx="2" type="body"/>
          </p:nvPr>
        </p:nvSpPr>
        <p:spPr>
          <a:xfrm>
            <a:off x="5089970" y="2160589"/>
            <a:ext cx="4184034"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5" name="Google Shape;55;p1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ämförelse" type="twoTxTwoObj">
  <p:cSld name="TWO_OBJECTS_WITH_TEXT">
    <p:spTree>
      <p:nvGrpSpPr>
        <p:cNvPr id="58" name="Shape 58"/>
        <p:cNvGrpSpPr/>
        <p:nvPr/>
      </p:nvGrpSpPr>
      <p:grpSpPr>
        <a:xfrm>
          <a:off x="0" y="0"/>
          <a:ext cx="0" cy="0"/>
          <a:chOff x="0" y="0"/>
          <a:chExt cx="0" cy="0"/>
        </a:xfrm>
      </p:grpSpPr>
      <p:sp>
        <p:nvSpPr>
          <p:cNvPr id="59" name="Google Shape;59;p1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2"/>
          <p:cNvSpPr txBox="1"/>
          <p:nvPr>
            <p:ph idx="1" type="body"/>
          </p:nvPr>
        </p:nvSpPr>
        <p:spPr>
          <a:xfrm>
            <a:off x="675745" y="2160983"/>
            <a:ext cx="4185623"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1" name="Google Shape;61;p12"/>
          <p:cNvSpPr txBox="1"/>
          <p:nvPr>
            <p:ph idx="2" type="body"/>
          </p:nvPr>
        </p:nvSpPr>
        <p:spPr>
          <a:xfrm>
            <a:off x="675745" y="2737245"/>
            <a:ext cx="4185623"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2" name="Google Shape;62;p12"/>
          <p:cNvSpPr txBox="1"/>
          <p:nvPr>
            <p:ph idx="3" type="body"/>
          </p:nvPr>
        </p:nvSpPr>
        <p:spPr>
          <a:xfrm>
            <a:off x="5088383" y="2160983"/>
            <a:ext cx="4185618"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3" name="Google Shape;63;p12"/>
          <p:cNvSpPr txBox="1"/>
          <p:nvPr>
            <p:ph idx="4" type="body"/>
          </p:nvPr>
        </p:nvSpPr>
        <p:spPr>
          <a:xfrm>
            <a:off x="5088384" y="2737245"/>
            <a:ext cx="4185617"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4" name="Google Shape;64;p1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ast rubrik" type="titleOnly">
  <p:cSld name="TITLE_ONLY">
    <p:spTree>
      <p:nvGrpSpPr>
        <p:cNvPr id="67" name="Shape 67"/>
        <p:cNvGrpSpPr/>
        <p:nvPr/>
      </p:nvGrpSpPr>
      <p:grpSpPr>
        <a:xfrm>
          <a:off x="0" y="0"/>
          <a:ext cx="0" cy="0"/>
          <a:chOff x="0" y="0"/>
          <a:chExt cx="0" cy="0"/>
        </a:xfrm>
      </p:grpSpPr>
      <p:sp>
        <p:nvSpPr>
          <p:cNvPr id="68" name="Google Shape;68;p13"/>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m" type="blank">
  <p:cSld name="BLANK">
    <p:spTree>
      <p:nvGrpSpPr>
        <p:cNvPr id="72" name="Shape 72"/>
        <p:cNvGrpSpPr/>
        <p:nvPr/>
      </p:nvGrpSpPr>
      <p:grpSpPr>
        <a:xfrm>
          <a:off x="0" y="0"/>
          <a:ext cx="0" cy="0"/>
          <a:chOff x="0" y="0"/>
          <a:chExt cx="0" cy="0"/>
        </a:xfrm>
      </p:grpSpPr>
      <p:sp>
        <p:nvSpPr>
          <p:cNvPr id="73" name="Google Shape;73;p1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med bildtext" type="objTx">
  <p:cSld name="OBJECT_WITH_CAPTION_TEXT">
    <p:spTree>
      <p:nvGrpSpPr>
        <p:cNvPr id="76" name="Shape 76"/>
        <p:cNvGrpSpPr/>
        <p:nvPr/>
      </p:nvGrpSpPr>
      <p:grpSpPr>
        <a:xfrm>
          <a:off x="0" y="0"/>
          <a:ext cx="0" cy="0"/>
          <a:chOff x="0" y="0"/>
          <a:chExt cx="0" cy="0"/>
        </a:xfrm>
      </p:grpSpPr>
      <p:sp>
        <p:nvSpPr>
          <p:cNvPr id="77" name="Google Shape;77;p15"/>
          <p:cNvSpPr txBox="1"/>
          <p:nvPr>
            <p:ph type="title"/>
          </p:nvPr>
        </p:nvSpPr>
        <p:spPr>
          <a:xfrm>
            <a:off x="677334" y="1498604"/>
            <a:ext cx="3854528" cy="1278466"/>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000"/>
              <a:buFont typeface="Trebuchet MS"/>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5"/>
          <p:cNvSpPr txBox="1"/>
          <p:nvPr>
            <p:ph idx="1" type="body"/>
          </p:nvPr>
        </p:nvSpPr>
        <p:spPr>
          <a:xfrm>
            <a:off x="4760461" y="514924"/>
            <a:ext cx="4513541" cy="552643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79" name="Google Shape;79;p15"/>
          <p:cNvSpPr txBox="1"/>
          <p:nvPr>
            <p:ph idx="2" type="body"/>
          </p:nvPr>
        </p:nvSpPr>
        <p:spPr>
          <a:xfrm>
            <a:off x="677334" y="2777069"/>
            <a:ext cx="3854528" cy="258444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1120"/>
              <a:buNone/>
              <a:defRPr sz="1400"/>
            </a:lvl2pPr>
            <a:lvl3pPr indent="-228600" lvl="2" marL="1371600" algn="l">
              <a:lnSpc>
                <a:spcPct val="100000"/>
              </a:lnSpc>
              <a:spcBef>
                <a:spcPts val="1000"/>
              </a:spcBef>
              <a:spcAft>
                <a:spcPts val="0"/>
              </a:spcAft>
              <a:buSzPts val="960"/>
              <a:buNone/>
              <a:defRPr sz="1200"/>
            </a:lvl3pPr>
            <a:lvl4pPr indent="-228600" lvl="3" marL="1828800" algn="l">
              <a:lnSpc>
                <a:spcPct val="100000"/>
              </a:lnSpc>
              <a:spcBef>
                <a:spcPts val="1000"/>
              </a:spcBef>
              <a:spcAft>
                <a:spcPts val="0"/>
              </a:spcAft>
              <a:buSzPts val="800"/>
              <a:buNone/>
              <a:defRPr sz="1000"/>
            </a:lvl4pPr>
            <a:lvl5pPr indent="-228600" lvl="4" marL="2286000" algn="l">
              <a:lnSpc>
                <a:spcPct val="100000"/>
              </a:lnSpc>
              <a:spcBef>
                <a:spcPts val="1000"/>
              </a:spcBef>
              <a:spcAft>
                <a:spcPts val="0"/>
              </a:spcAft>
              <a:buSzPts val="800"/>
              <a:buNone/>
              <a:defRPr sz="1000"/>
            </a:lvl5pPr>
            <a:lvl6pPr indent="-228600" lvl="5" marL="2743200" algn="l">
              <a:lnSpc>
                <a:spcPct val="100000"/>
              </a:lnSpc>
              <a:spcBef>
                <a:spcPts val="1000"/>
              </a:spcBef>
              <a:spcAft>
                <a:spcPts val="0"/>
              </a:spcAft>
              <a:buSzPts val="800"/>
              <a:buNone/>
              <a:defRPr sz="1000"/>
            </a:lvl6pPr>
            <a:lvl7pPr indent="-228600" lvl="6" marL="3200400" algn="l">
              <a:lnSpc>
                <a:spcPct val="100000"/>
              </a:lnSpc>
              <a:spcBef>
                <a:spcPts val="1000"/>
              </a:spcBef>
              <a:spcAft>
                <a:spcPts val="0"/>
              </a:spcAft>
              <a:buSzPts val="800"/>
              <a:buNone/>
              <a:defRPr sz="1000"/>
            </a:lvl7pPr>
            <a:lvl8pPr indent="-228600" lvl="7" marL="3657600" algn="l">
              <a:lnSpc>
                <a:spcPct val="100000"/>
              </a:lnSpc>
              <a:spcBef>
                <a:spcPts val="1000"/>
              </a:spcBef>
              <a:spcAft>
                <a:spcPts val="0"/>
              </a:spcAft>
              <a:buSzPts val="800"/>
              <a:buNone/>
              <a:defRPr sz="1000"/>
            </a:lvl8pPr>
            <a:lvl9pPr indent="-228600" lvl="8" marL="4114800" algn="l">
              <a:lnSpc>
                <a:spcPct val="100000"/>
              </a:lnSpc>
              <a:spcBef>
                <a:spcPts val="1000"/>
              </a:spcBef>
              <a:spcAft>
                <a:spcPts val="0"/>
              </a:spcAft>
              <a:buSzPts val="800"/>
              <a:buNone/>
              <a:defRPr sz="1000"/>
            </a:lvl9pPr>
          </a:lstStyle>
          <a:p/>
        </p:txBody>
      </p:sp>
      <p:sp>
        <p:nvSpPr>
          <p:cNvPr id="80" name="Google Shape;80;p1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ld med bildtext" type="picTx">
  <p:cSld name="PICTURE_WITH_CAPTION_TEXT">
    <p:spTree>
      <p:nvGrpSpPr>
        <p:cNvPr id="83" name="Shape 83"/>
        <p:cNvGrpSpPr/>
        <p:nvPr/>
      </p:nvGrpSpPr>
      <p:grpSpPr>
        <a:xfrm>
          <a:off x="0" y="0"/>
          <a:ext cx="0" cy="0"/>
          <a:chOff x="0" y="0"/>
          <a:chExt cx="0" cy="0"/>
        </a:xfrm>
      </p:grpSpPr>
      <p:sp>
        <p:nvSpPr>
          <p:cNvPr id="84" name="Google Shape;84;p16"/>
          <p:cNvSpPr txBox="1"/>
          <p:nvPr>
            <p:ph type="title"/>
          </p:nvPr>
        </p:nvSpPr>
        <p:spPr>
          <a:xfrm>
            <a:off x="677334" y="4800600"/>
            <a:ext cx="8596667"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400"/>
              <a:buFont typeface="Trebuchet MS"/>
              <a:buNone/>
              <a:defRPr b="0"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6"/>
          <p:cNvSpPr/>
          <p:nvPr>
            <p:ph idx="2" type="pic"/>
          </p:nvPr>
        </p:nvSpPr>
        <p:spPr>
          <a:xfrm>
            <a:off x="677334" y="609600"/>
            <a:ext cx="8596668" cy="3845718"/>
          </a:xfrm>
          <a:prstGeom prst="rect">
            <a:avLst/>
          </a:prstGeom>
          <a:noFill/>
          <a:ln>
            <a:noFill/>
          </a:ln>
        </p:spPr>
      </p:sp>
      <p:sp>
        <p:nvSpPr>
          <p:cNvPr id="86" name="Google Shape;86;p16"/>
          <p:cNvSpPr txBox="1"/>
          <p:nvPr>
            <p:ph idx="1" type="body"/>
          </p:nvPr>
        </p:nvSpPr>
        <p:spPr>
          <a:xfrm>
            <a:off x="677334" y="5367338"/>
            <a:ext cx="8596667" cy="67402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960"/>
              <a:buNone/>
              <a:defRPr sz="12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87" name="Google Shape;87;p1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1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7"/>
          <p:cNvGrpSpPr/>
          <p:nvPr/>
        </p:nvGrpSpPr>
        <p:grpSpPr>
          <a:xfrm>
            <a:off x="0" y="-8467"/>
            <a:ext cx="12192000" cy="6866467"/>
            <a:chOff x="0" y="-8467"/>
            <a:chExt cx="12192000" cy="6866467"/>
          </a:xfrm>
        </p:grpSpPr>
        <p:cxnSp>
          <p:nvCxnSpPr>
            <p:cNvPr id="7" name="Google Shape;7;p7"/>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8" name="Google Shape;8;p7"/>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9" name="Google Shape;9;p7"/>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019"/>
              </a:schemeClr>
            </a:solidFill>
            <a:ln>
              <a:noFill/>
            </a:ln>
          </p:spPr>
        </p:sp>
        <p:sp>
          <p:nvSpPr>
            <p:cNvPr id="10" name="Google Shape;10;p7"/>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7"/>
            <p:cNvSpPr/>
            <p:nvPr/>
          </p:nvSpPr>
          <p:spPr>
            <a:xfrm>
              <a:off x="8932333" y="3048000"/>
              <a:ext cx="3259667" cy="3810000"/>
            </a:xfrm>
            <a:prstGeom prst="triangle">
              <a:avLst>
                <a:gd fmla="val 100000" name="adj"/>
              </a:avLst>
            </a:prstGeom>
            <a:solidFill>
              <a:schemeClr val="accent2">
                <a:alpha val="7098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7"/>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019"/>
              </a:srgbClr>
            </a:solidFill>
            <a:ln>
              <a:noFill/>
            </a:ln>
          </p:spPr>
        </p:sp>
        <p:sp>
          <p:nvSpPr>
            <p:cNvPr id="13" name="Google Shape;13;p7"/>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019"/>
              </a:srgbClr>
            </a:solidFill>
            <a:ln>
              <a:noFill/>
            </a:ln>
          </p:spPr>
        </p:sp>
        <p:sp>
          <p:nvSpPr>
            <p:cNvPr id="14" name="Google Shape;14;p7"/>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3921"/>
              </a:schemeClr>
            </a:solidFill>
            <a:ln>
              <a:noFill/>
            </a:ln>
          </p:spPr>
        </p:sp>
        <p:sp>
          <p:nvSpPr>
            <p:cNvPr id="15" name="Google Shape;15;p7"/>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7"/>
            <p:cNvSpPr/>
            <p:nvPr/>
          </p:nvSpPr>
          <p:spPr>
            <a:xfrm>
              <a:off x="0" y="4013200"/>
              <a:ext cx="448733" cy="2844800"/>
            </a:xfrm>
            <a:prstGeom prst="triangle">
              <a:avLst>
                <a:gd fmla="val 0" name="adj"/>
              </a:avLst>
            </a:prstGeom>
            <a:solidFill>
              <a:schemeClr val="accent1">
                <a:alpha val="8392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 name="Google Shape;17;p7"/>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chemeClr val="accent1"/>
              </a:buClr>
              <a:buSzPts val="3600"/>
              <a:buFont typeface="Trebuchet MS"/>
              <a:buNone/>
              <a:defRPr b="0" i="0" sz="3600" u="none" cap="none" strike="noStrike">
                <a:solidFill>
                  <a:schemeClr val="accen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9pPr>
          </a:lstStyle>
          <a:p/>
        </p:txBody>
      </p:sp>
      <p:sp>
        <p:nvSpPr>
          <p:cNvPr id="18" name="Google Shape;18;p7"/>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marR="0" rtl="0" algn="l">
              <a:lnSpc>
                <a:spcPct val="100000"/>
              </a:lnSpc>
              <a:spcBef>
                <a:spcPts val="1000"/>
              </a:spcBef>
              <a:spcAft>
                <a:spcPts val="0"/>
              </a:spcAft>
              <a:buClr>
                <a:schemeClr val="accent1"/>
              </a:buClr>
              <a:buSzPts val="1440"/>
              <a:buFont typeface="Noto Sans Symbols"/>
              <a:buChar char="►"/>
              <a:defRPr b="0" i="0" sz="1800" u="none" cap="none" strike="noStrike">
                <a:solidFill>
                  <a:srgbClr val="3F3F3F"/>
                </a:solidFill>
                <a:latin typeface="Trebuchet MS"/>
                <a:ea typeface="Trebuchet MS"/>
                <a:cs typeface="Trebuchet MS"/>
                <a:sym typeface="Trebuchet MS"/>
              </a:defRPr>
            </a:lvl1pPr>
            <a:lvl2pPr indent="-309880" lvl="1" marL="914400" marR="0" rtl="0" algn="l">
              <a:lnSpc>
                <a:spcPct val="100000"/>
              </a:lnSpc>
              <a:spcBef>
                <a:spcPts val="1000"/>
              </a:spcBef>
              <a:spcAft>
                <a:spcPts val="0"/>
              </a:spcAft>
              <a:buClr>
                <a:schemeClr val="accent1"/>
              </a:buClr>
              <a:buSzPts val="1280"/>
              <a:buFont typeface="Noto Sans Symbols"/>
              <a:buChar char="►"/>
              <a:defRPr b="0" i="0" sz="1600" u="none" cap="none" strike="noStrike">
                <a:solidFill>
                  <a:srgbClr val="3F3F3F"/>
                </a:solidFill>
                <a:latin typeface="Trebuchet MS"/>
                <a:ea typeface="Trebuchet MS"/>
                <a:cs typeface="Trebuchet MS"/>
                <a:sym typeface="Trebuchet MS"/>
              </a:defRPr>
            </a:lvl2pPr>
            <a:lvl3pPr indent="-299719" lvl="2" marL="1371600" marR="0" rtl="0" algn="l">
              <a:lnSpc>
                <a:spcPct val="100000"/>
              </a:lnSpc>
              <a:spcBef>
                <a:spcPts val="1000"/>
              </a:spcBef>
              <a:spcAft>
                <a:spcPts val="0"/>
              </a:spcAft>
              <a:buClr>
                <a:schemeClr val="accent1"/>
              </a:buClr>
              <a:buSzPts val="1120"/>
              <a:buFont typeface="Noto Sans Symbols"/>
              <a:buChar char="►"/>
              <a:defRPr b="0" i="0" sz="1400" u="none" cap="none" strike="noStrike">
                <a:solidFill>
                  <a:srgbClr val="3F3F3F"/>
                </a:solidFill>
                <a:latin typeface="Trebuchet MS"/>
                <a:ea typeface="Trebuchet MS"/>
                <a:cs typeface="Trebuchet MS"/>
                <a:sym typeface="Trebuchet MS"/>
              </a:defRPr>
            </a:lvl3pPr>
            <a:lvl4pPr indent="-289560" lvl="3" marL="1828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4pPr>
            <a:lvl5pPr indent="-289560" lvl="4" marL="22860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5pPr>
            <a:lvl6pPr indent="-289560" lvl="5" marL="27432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6pPr>
            <a:lvl7pPr indent="-289560" lvl="6" marL="32004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7pPr>
            <a:lvl8pPr indent="-289559" lvl="7" marL="36576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8pPr>
            <a:lvl9pPr indent="-289559" lvl="8" marL="4114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9pPr>
          </a:lstStyle>
          <a:p/>
        </p:txBody>
      </p:sp>
      <p:sp>
        <p:nvSpPr>
          <p:cNvPr id="19" name="Google Shape;19;p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0" name="Google Shape;20;p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jpg"/><Relationship Id="rId4" Type="http://schemas.openxmlformats.org/officeDocument/2006/relationships/image" Target="../media/image7.png"/><Relationship Id="rId5" Type="http://schemas.openxmlformats.org/officeDocument/2006/relationships/image" Target="../media/image9.png"/><Relationship Id="rId6" Type="http://schemas.openxmlformats.org/officeDocument/2006/relationships/image" Target="../media/image8.png"/><Relationship Id="rId7" Type="http://schemas.openxmlformats.org/officeDocument/2006/relationships/image" Target="../media/image1.png"/><Relationship Id="rId8"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2" name="Shape 142"/>
        <p:cNvGrpSpPr/>
        <p:nvPr/>
      </p:nvGrpSpPr>
      <p:grpSpPr>
        <a:xfrm>
          <a:off x="0" y="0"/>
          <a:ext cx="0" cy="0"/>
          <a:chOff x="0" y="0"/>
          <a:chExt cx="0" cy="0"/>
        </a:xfrm>
      </p:grpSpPr>
      <p:sp>
        <p:nvSpPr>
          <p:cNvPr id="143" name="Google Shape;143;p1"/>
          <p:cNvSpPr/>
          <p:nvPr/>
        </p:nvSpPr>
        <p:spPr>
          <a:xfrm rot="10800000">
            <a:off x="3174" y="12700"/>
            <a:ext cx="842596" cy="5666154"/>
          </a:xfrm>
          <a:prstGeom prst="triangle">
            <a:avLst>
              <a:gd fmla="val 100000" name="adj"/>
            </a:avLst>
          </a:prstGeom>
          <a:solidFill>
            <a:schemeClr val="accent1">
              <a:alpha val="8392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4" name="Google Shape;144;p1"/>
          <p:cNvPicPr preferRelativeResize="0"/>
          <p:nvPr/>
        </p:nvPicPr>
        <p:blipFill rotWithShape="1">
          <a:blip r:embed="rId3">
            <a:alphaModFix/>
          </a:blip>
          <a:srcRect b="0" l="0" r="0" t="0"/>
          <a:stretch/>
        </p:blipFill>
        <p:spPr>
          <a:xfrm>
            <a:off x="694735" y="1773463"/>
            <a:ext cx="3303150" cy="3311075"/>
          </a:xfrm>
          <a:prstGeom prst="rect">
            <a:avLst/>
          </a:prstGeom>
          <a:noFill/>
          <a:ln>
            <a:noFill/>
          </a:ln>
        </p:spPr>
      </p:pic>
      <p:pic>
        <p:nvPicPr>
          <p:cNvPr id="145" name="Google Shape;145;p1"/>
          <p:cNvPicPr preferRelativeResize="0"/>
          <p:nvPr/>
        </p:nvPicPr>
        <p:blipFill rotWithShape="1">
          <a:blip r:embed="rId4">
            <a:alphaModFix/>
          </a:blip>
          <a:srcRect b="0" l="0" r="0" t="0"/>
          <a:stretch/>
        </p:blipFill>
        <p:spPr>
          <a:xfrm>
            <a:off x="235341" y="6255161"/>
            <a:ext cx="1964299" cy="412100"/>
          </a:xfrm>
          <a:prstGeom prst="rect">
            <a:avLst/>
          </a:prstGeom>
          <a:noFill/>
          <a:ln>
            <a:noFill/>
          </a:ln>
        </p:spPr>
      </p:pic>
      <p:sp>
        <p:nvSpPr>
          <p:cNvPr id="146" name="Google Shape;146;p1"/>
          <p:cNvSpPr txBox="1"/>
          <p:nvPr/>
        </p:nvSpPr>
        <p:spPr>
          <a:xfrm>
            <a:off x="4199350" y="3559650"/>
            <a:ext cx="6921000" cy="1072200"/>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IE" sz="3600" u="none" cap="none" strike="noStrike">
                <a:solidFill>
                  <a:srgbClr val="3F7818"/>
                </a:solidFill>
                <a:latin typeface="Quattrocento Sans"/>
                <a:ea typeface="Quattrocento Sans"/>
                <a:cs typeface="Quattrocento Sans"/>
                <a:sym typeface="Quattrocento Sans"/>
              </a:rPr>
              <a:t>Entrepreneurial Skills</a:t>
            </a:r>
            <a:endParaRPr b="1" i="0" sz="4000" u="none" cap="none" strike="noStrike">
              <a:solidFill>
                <a:srgbClr val="3F7818"/>
              </a:solidFill>
              <a:latin typeface="Verdana"/>
              <a:ea typeface="Verdana"/>
              <a:cs typeface="Verdana"/>
              <a:sym typeface="Verdana"/>
            </a:endParaRPr>
          </a:p>
          <a:p>
            <a:pPr indent="0" lvl="0" marL="0" marR="0" rtl="0" algn="l">
              <a:lnSpc>
                <a:spcPct val="100000"/>
              </a:lnSpc>
              <a:spcBef>
                <a:spcPts val="0"/>
              </a:spcBef>
              <a:spcAft>
                <a:spcPts val="0"/>
              </a:spcAft>
              <a:buClr>
                <a:srgbClr val="000000"/>
              </a:buClr>
              <a:buSzPts val="4000"/>
              <a:buFont typeface="Arial"/>
              <a:buNone/>
            </a:pPr>
            <a:r>
              <a:rPr b="1" lang="en-IE" sz="3700">
                <a:solidFill>
                  <a:srgbClr val="3F7818"/>
                </a:solidFill>
                <a:latin typeface="Verdana"/>
                <a:ea typeface="Verdana"/>
                <a:cs typeface="Verdana"/>
                <a:sym typeface="Verdana"/>
              </a:rPr>
              <a:t>Decision-Making </a:t>
            </a:r>
            <a:endParaRPr b="1" sz="3700">
              <a:solidFill>
                <a:srgbClr val="3F7818"/>
              </a:solidFill>
              <a:latin typeface="Verdana"/>
              <a:ea typeface="Verdana"/>
              <a:cs typeface="Verdana"/>
              <a:sym typeface="Verdana"/>
            </a:endParaRPr>
          </a:p>
          <a:p>
            <a:pPr indent="0" lvl="0" marL="0" marR="0" rtl="0" algn="l">
              <a:lnSpc>
                <a:spcPct val="100000"/>
              </a:lnSpc>
              <a:spcBef>
                <a:spcPts val="0"/>
              </a:spcBef>
              <a:spcAft>
                <a:spcPts val="0"/>
              </a:spcAft>
              <a:buClr>
                <a:srgbClr val="000000"/>
              </a:buClr>
              <a:buSzPts val="4000"/>
              <a:buFont typeface="Arial"/>
              <a:buNone/>
            </a:pPr>
            <a:r>
              <a:rPr b="1" lang="en-IE" sz="3700">
                <a:solidFill>
                  <a:srgbClr val="3F7818"/>
                </a:solidFill>
                <a:latin typeface="Verdana"/>
                <a:ea typeface="Verdana"/>
                <a:cs typeface="Verdana"/>
                <a:sym typeface="Verdana"/>
              </a:rPr>
              <a:t>and Risk-Management</a:t>
            </a:r>
            <a:r>
              <a:rPr b="1" lang="en-IE" sz="3700">
                <a:solidFill>
                  <a:srgbClr val="3F7818"/>
                </a:solidFill>
                <a:latin typeface="Verdana"/>
                <a:ea typeface="Verdana"/>
                <a:cs typeface="Verdana"/>
                <a:sym typeface="Verdana"/>
              </a:rPr>
              <a:t>:</a:t>
            </a:r>
            <a:r>
              <a:rPr b="1" i="0" lang="en-IE" sz="3700" u="none" cap="none" strike="noStrike">
                <a:solidFill>
                  <a:srgbClr val="3F7818"/>
                </a:solidFill>
                <a:latin typeface="Verdana"/>
                <a:ea typeface="Verdana"/>
                <a:cs typeface="Verdana"/>
                <a:sym typeface="Verdana"/>
              </a:rPr>
              <a:t> </a:t>
            </a:r>
            <a:r>
              <a:rPr b="0" i="0" lang="en-IE" sz="3700" u="none" cap="none" strike="noStrike">
                <a:solidFill>
                  <a:srgbClr val="3F7818"/>
                </a:solidFill>
                <a:latin typeface="Verdana"/>
                <a:ea typeface="Verdana"/>
                <a:cs typeface="Verdana"/>
                <a:sym typeface="Verdana"/>
              </a:rPr>
              <a:t>Introduction</a:t>
            </a:r>
            <a:endParaRPr b="0" i="0" sz="3700" u="none" cap="none" strike="noStrike">
              <a:solidFill>
                <a:srgbClr val="3F7818"/>
              </a:solidFill>
              <a:latin typeface="Verdana"/>
              <a:ea typeface="Verdana"/>
              <a:cs typeface="Verdana"/>
              <a:sym typeface="Verdan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52" name="Google Shape;152;p2"/>
          <p:cNvSpPr/>
          <p:nvPr/>
        </p:nvSpPr>
        <p:spPr>
          <a:xfrm>
            <a:off x="1217490" y="1386931"/>
            <a:ext cx="7664221" cy="36830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53" name="Google Shape;153;p2"/>
          <p:cNvSpPr txBox="1"/>
          <p:nvPr/>
        </p:nvSpPr>
        <p:spPr>
          <a:xfrm>
            <a:off x="1217500" y="1812275"/>
            <a:ext cx="7664100" cy="2832300"/>
          </a:xfrm>
          <a:prstGeom prst="rect">
            <a:avLst/>
          </a:prstGeom>
          <a:noFill/>
          <a:ln>
            <a:noFill/>
          </a:ln>
        </p:spPr>
        <p:txBody>
          <a:bodyPr anchorCtr="0" anchor="t" bIns="45700" lIns="91425" spcFirstLastPara="1" rIns="91425" wrap="square" tIns="45700">
            <a:spAutoFit/>
          </a:bodyPr>
          <a:lstStyle/>
          <a:p>
            <a:pPr indent="0" lvl="0" marL="0" marR="0" rtl="0" algn="ctr">
              <a:lnSpc>
                <a:spcPct val="115000"/>
              </a:lnSpc>
              <a:spcBef>
                <a:spcPts val="0"/>
              </a:spcBef>
              <a:spcAft>
                <a:spcPts val="1125"/>
              </a:spcAft>
              <a:buClr>
                <a:schemeClr val="dk1"/>
              </a:buClr>
              <a:buSzPts val="1100"/>
              <a:buFont typeface="Arial"/>
              <a:buNone/>
            </a:pPr>
            <a:r>
              <a:rPr b="1" lang="en-IE" sz="4000">
                <a:solidFill>
                  <a:srgbClr val="3F7818"/>
                </a:solidFill>
                <a:latin typeface="Verdana"/>
                <a:ea typeface="Verdana"/>
                <a:cs typeface="Verdana"/>
                <a:sym typeface="Verdana"/>
              </a:rPr>
              <a:t>The interconnected nature of decision-making and risk-management</a:t>
            </a:r>
            <a:endParaRPr b="1" i="0" sz="4000" u="none" cap="none" strike="noStrike">
              <a:solidFill>
                <a:srgbClr val="3F7818"/>
              </a:solidFill>
              <a:latin typeface="Verdana"/>
              <a:ea typeface="Verdana"/>
              <a:cs typeface="Verdana"/>
              <a:sym typeface="Verdana"/>
            </a:endParaRPr>
          </a:p>
        </p:txBody>
      </p:sp>
      <p:pic>
        <p:nvPicPr>
          <p:cNvPr id="154" name="Google Shape;154;p2"/>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pic>
        <p:nvPicPr>
          <p:cNvPr id="159" name="Google Shape;159;g29ad581f422_0_153"/>
          <p:cNvPicPr preferRelativeResize="0"/>
          <p:nvPr/>
        </p:nvPicPr>
        <p:blipFill rotWithShape="1">
          <a:blip r:embed="rId3">
            <a:alphaModFix/>
          </a:blip>
          <a:srcRect b="0" l="0" r="0" t="0"/>
          <a:stretch/>
        </p:blipFill>
        <p:spPr>
          <a:xfrm>
            <a:off x="730550" y="986500"/>
            <a:ext cx="4150900" cy="4565823"/>
          </a:xfrm>
          <a:prstGeom prst="rect">
            <a:avLst/>
          </a:prstGeom>
          <a:noFill/>
          <a:ln>
            <a:noFill/>
          </a:ln>
        </p:spPr>
      </p:pic>
      <p:sp>
        <p:nvSpPr>
          <p:cNvPr id="160" name="Google Shape;160;g29ad581f422_0_153"/>
          <p:cNvSpPr txBox="1"/>
          <p:nvPr/>
        </p:nvSpPr>
        <p:spPr>
          <a:xfrm>
            <a:off x="848350" y="2007313"/>
            <a:ext cx="3915300" cy="2524200"/>
          </a:xfrm>
          <a:prstGeom prst="rect">
            <a:avLst/>
          </a:prstGeom>
          <a:noFill/>
          <a:ln>
            <a:noFill/>
          </a:ln>
        </p:spPr>
        <p:txBody>
          <a:bodyPr anchorCtr="0" anchor="t" bIns="45700" lIns="91425" spcFirstLastPara="1" rIns="91425" wrap="square" tIns="45700">
            <a:spAutoFit/>
          </a:bodyPr>
          <a:lstStyle/>
          <a:p>
            <a:pPr indent="0" lvl="0" marL="0" rtl="0" algn="ctr">
              <a:lnSpc>
                <a:spcPct val="115000"/>
              </a:lnSpc>
              <a:spcBef>
                <a:spcPts val="0"/>
              </a:spcBef>
              <a:spcAft>
                <a:spcPts val="1125"/>
              </a:spcAft>
              <a:buNone/>
            </a:pPr>
            <a:r>
              <a:rPr b="1" lang="en-IE" sz="2000">
                <a:solidFill>
                  <a:schemeClr val="lt1"/>
                </a:solidFill>
                <a:latin typeface="Verdana"/>
                <a:ea typeface="Verdana"/>
                <a:cs typeface="Verdana"/>
                <a:sym typeface="Verdana"/>
              </a:rPr>
              <a:t>1</a:t>
            </a:r>
            <a:r>
              <a:rPr lang="en-IE" sz="2000">
                <a:solidFill>
                  <a:schemeClr val="lt1"/>
                </a:solidFill>
                <a:latin typeface="Verdana"/>
                <a:ea typeface="Verdana"/>
                <a:cs typeface="Verdana"/>
                <a:sym typeface="Verdana"/>
              </a:rPr>
              <a:t>. </a:t>
            </a:r>
            <a:r>
              <a:rPr lang="en-IE" sz="2000">
                <a:solidFill>
                  <a:schemeClr val="lt1"/>
                </a:solidFill>
                <a:latin typeface="Verdana"/>
                <a:ea typeface="Verdana"/>
                <a:cs typeface="Verdana"/>
                <a:sym typeface="Verdana"/>
              </a:rPr>
              <a:t>Entrepreneurs must always be ready to adjust their decisions and risk mitigation strategies based on evolving circumstances, market changes, and unforeseen challenges.</a:t>
            </a:r>
            <a:endParaRPr sz="2000">
              <a:solidFill>
                <a:schemeClr val="lt1"/>
              </a:solidFill>
              <a:latin typeface="Verdana"/>
              <a:ea typeface="Verdana"/>
              <a:cs typeface="Verdana"/>
              <a:sym typeface="Verdana"/>
            </a:endParaRPr>
          </a:p>
        </p:txBody>
      </p:sp>
      <p:pic>
        <p:nvPicPr>
          <p:cNvPr id="161" name="Google Shape;161;g29ad581f422_0_153"/>
          <p:cNvPicPr preferRelativeResize="0"/>
          <p:nvPr/>
        </p:nvPicPr>
        <p:blipFill rotWithShape="1">
          <a:blip r:embed="rId4">
            <a:alphaModFix/>
          </a:blip>
          <a:srcRect b="0" l="0" r="0" t="0"/>
          <a:stretch/>
        </p:blipFill>
        <p:spPr>
          <a:xfrm>
            <a:off x="235341" y="6255161"/>
            <a:ext cx="1964300" cy="412100"/>
          </a:xfrm>
          <a:prstGeom prst="rect">
            <a:avLst/>
          </a:prstGeom>
          <a:noFill/>
          <a:ln>
            <a:noFill/>
          </a:ln>
        </p:spPr>
      </p:pic>
      <p:pic>
        <p:nvPicPr>
          <p:cNvPr id="162" name="Google Shape;162;g29ad581f422_0_153"/>
          <p:cNvPicPr preferRelativeResize="0"/>
          <p:nvPr/>
        </p:nvPicPr>
        <p:blipFill rotWithShape="1">
          <a:blip r:embed="rId3">
            <a:alphaModFix/>
          </a:blip>
          <a:srcRect b="0" l="0" r="0" t="0"/>
          <a:stretch/>
        </p:blipFill>
        <p:spPr>
          <a:xfrm>
            <a:off x="5312075" y="986500"/>
            <a:ext cx="4150900" cy="4565823"/>
          </a:xfrm>
          <a:prstGeom prst="rect">
            <a:avLst/>
          </a:prstGeom>
          <a:noFill/>
          <a:ln>
            <a:noFill/>
          </a:ln>
        </p:spPr>
      </p:pic>
      <p:sp>
        <p:nvSpPr>
          <p:cNvPr id="163" name="Google Shape;163;g29ad581f422_0_153"/>
          <p:cNvSpPr txBox="1"/>
          <p:nvPr/>
        </p:nvSpPr>
        <p:spPr>
          <a:xfrm>
            <a:off x="5312125" y="1784113"/>
            <a:ext cx="4150800" cy="2970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125"/>
              </a:spcAft>
              <a:buNone/>
            </a:pPr>
            <a:r>
              <a:rPr b="1" lang="en-IE" sz="2000">
                <a:solidFill>
                  <a:schemeClr val="lt1"/>
                </a:solidFill>
                <a:latin typeface="Verdana"/>
                <a:ea typeface="Verdana"/>
                <a:cs typeface="Verdana"/>
                <a:sym typeface="Verdana"/>
              </a:rPr>
              <a:t>2. </a:t>
            </a:r>
            <a:r>
              <a:rPr lang="en-IE" sz="2000">
                <a:solidFill>
                  <a:schemeClr val="lt1"/>
                </a:solidFill>
                <a:latin typeface="Verdana"/>
                <a:ea typeface="Verdana"/>
                <a:cs typeface="Verdana"/>
                <a:sym typeface="Verdana"/>
              </a:rPr>
              <a:t>Every entrepreneurial decision involves an element of risk, and effective risk management requires considering potential uncertainties and developing strategies to mitigate unfavourable outcomes.</a:t>
            </a:r>
            <a:endParaRPr sz="2000">
              <a:solidFill>
                <a:schemeClr val="lt1"/>
              </a:solidFill>
              <a:latin typeface="Verdana"/>
              <a:ea typeface="Verdana"/>
              <a:cs typeface="Verdana"/>
              <a:sym typeface="Verdan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id="168" name="Google Shape;168;g29ad581f422_0_10"/>
          <p:cNvPicPr preferRelativeResize="0"/>
          <p:nvPr/>
        </p:nvPicPr>
        <p:blipFill rotWithShape="1">
          <a:blip r:embed="rId3">
            <a:alphaModFix/>
          </a:blip>
          <a:srcRect b="0" l="0" r="0" t="0"/>
          <a:stretch/>
        </p:blipFill>
        <p:spPr>
          <a:xfrm>
            <a:off x="730550" y="952500"/>
            <a:ext cx="4150900" cy="4633848"/>
          </a:xfrm>
          <a:prstGeom prst="rect">
            <a:avLst/>
          </a:prstGeom>
          <a:noFill/>
          <a:ln>
            <a:noFill/>
          </a:ln>
        </p:spPr>
      </p:pic>
      <p:sp>
        <p:nvSpPr>
          <p:cNvPr id="169" name="Google Shape;169;g29ad581f422_0_10"/>
          <p:cNvSpPr txBox="1"/>
          <p:nvPr/>
        </p:nvSpPr>
        <p:spPr>
          <a:xfrm>
            <a:off x="848350" y="2007325"/>
            <a:ext cx="3915300" cy="2524200"/>
          </a:xfrm>
          <a:prstGeom prst="rect">
            <a:avLst/>
          </a:prstGeom>
          <a:noFill/>
          <a:ln>
            <a:noFill/>
          </a:ln>
        </p:spPr>
        <p:txBody>
          <a:bodyPr anchorCtr="0" anchor="t" bIns="45700" lIns="91425" spcFirstLastPara="1" rIns="91425" wrap="square" tIns="45700">
            <a:spAutoFit/>
          </a:bodyPr>
          <a:lstStyle/>
          <a:p>
            <a:pPr indent="0" lvl="0" marL="0" rtl="0" algn="ctr">
              <a:lnSpc>
                <a:spcPct val="115000"/>
              </a:lnSpc>
              <a:spcBef>
                <a:spcPts val="0"/>
              </a:spcBef>
              <a:spcAft>
                <a:spcPts val="1125"/>
              </a:spcAft>
              <a:buClr>
                <a:schemeClr val="dk1"/>
              </a:buClr>
              <a:buSzPts val="1100"/>
              <a:buFont typeface="Arial"/>
              <a:buNone/>
            </a:pPr>
            <a:r>
              <a:rPr lang="en-IE" sz="2000">
                <a:solidFill>
                  <a:schemeClr val="lt1"/>
                </a:solidFill>
                <a:latin typeface="Verdana"/>
                <a:ea typeface="Verdana"/>
                <a:cs typeface="Verdana"/>
                <a:sym typeface="Verdana"/>
              </a:rPr>
              <a:t>Entrepreneurs constantly face choices, from strategic business decisions to day-to-day operational choices, all of which contribute to the overall success of the enterprise.</a:t>
            </a:r>
            <a:endParaRPr i="0" sz="2000" u="none" cap="none" strike="noStrike">
              <a:solidFill>
                <a:schemeClr val="lt1"/>
              </a:solidFill>
              <a:latin typeface="Verdana"/>
              <a:ea typeface="Verdana"/>
              <a:cs typeface="Verdana"/>
              <a:sym typeface="Verdana"/>
            </a:endParaRPr>
          </a:p>
        </p:txBody>
      </p:sp>
      <p:pic>
        <p:nvPicPr>
          <p:cNvPr id="170" name="Google Shape;170;g29ad581f422_0_10"/>
          <p:cNvPicPr preferRelativeResize="0"/>
          <p:nvPr/>
        </p:nvPicPr>
        <p:blipFill rotWithShape="1">
          <a:blip r:embed="rId4">
            <a:alphaModFix/>
          </a:blip>
          <a:srcRect b="0" l="0" r="0" t="0"/>
          <a:stretch/>
        </p:blipFill>
        <p:spPr>
          <a:xfrm>
            <a:off x="235341" y="6255161"/>
            <a:ext cx="1964300" cy="412100"/>
          </a:xfrm>
          <a:prstGeom prst="rect">
            <a:avLst/>
          </a:prstGeom>
          <a:noFill/>
          <a:ln>
            <a:noFill/>
          </a:ln>
        </p:spPr>
      </p:pic>
      <p:pic>
        <p:nvPicPr>
          <p:cNvPr id="171" name="Google Shape;171;g29ad581f422_0_10"/>
          <p:cNvPicPr preferRelativeResize="0"/>
          <p:nvPr/>
        </p:nvPicPr>
        <p:blipFill rotWithShape="1">
          <a:blip r:embed="rId3">
            <a:alphaModFix/>
          </a:blip>
          <a:srcRect b="0" l="0" r="0" t="0"/>
          <a:stretch/>
        </p:blipFill>
        <p:spPr>
          <a:xfrm>
            <a:off x="5312075" y="952500"/>
            <a:ext cx="4150900" cy="4633848"/>
          </a:xfrm>
          <a:prstGeom prst="rect">
            <a:avLst/>
          </a:prstGeom>
          <a:noFill/>
          <a:ln>
            <a:noFill/>
          </a:ln>
        </p:spPr>
      </p:pic>
      <p:sp>
        <p:nvSpPr>
          <p:cNvPr id="172" name="Google Shape;172;g29ad581f422_0_10"/>
          <p:cNvSpPr txBox="1"/>
          <p:nvPr/>
        </p:nvSpPr>
        <p:spPr>
          <a:xfrm>
            <a:off x="5312125" y="1429975"/>
            <a:ext cx="4150800" cy="3678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125"/>
              </a:spcAft>
              <a:buClr>
                <a:schemeClr val="dk1"/>
              </a:buClr>
              <a:buSzPts val="1100"/>
              <a:buFont typeface="Arial"/>
              <a:buNone/>
            </a:pPr>
            <a:r>
              <a:rPr lang="en-IE" sz="2000">
                <a:solidFill>
                  <a:schemeClr val="lt1"/>
                </a:solidFill>
                <a:latin typeface="Verdana"/>
                <a:ea typeface="Verdana"/>
                <a:cs typeface="Verdana"/>
                <a:sym typeface="Verdana"/>
              </a:rPr>
              <a:t>Informed decision-making relies on data and analysis, so entrepreneurs need to gather and analyse relevant information to make proper choices, and at the same time, they must assess the associated risks and devise plans to address or manage them.</a:t>
            </a:r>
            <a:endParaRPr sz="2000">
              <a:solidFill>
                <a:schemeClr val="lt1"/>
              </a:solidFill>
              <a:latin typeface="Verdana"/>
              <a:ea typeface="Verdana"/>
              <a:cs typeface="Verdana"/>
              <a:sym typeface="Verdan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g29ad581f422_0_162"/>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78" name="Google Shape;178;g29ad581f422_0_162"/>
          <p:cNvSpPr txBox="1"/>
          <p:nvPr/>
        </p:nvSpPr>
        <p:spPr>
          <a:xfrm>
            <a:off x="649200" y="2099825"/>
            <a:ext cx="8471100" cy="30225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None/>
            </a:pPr>
            <a:r>
              <a:rPr b="1" lang="en-IE" sz="2000">
                <a:solidFill>
                  <a:schemeClr val="dk1"/>
                </a:solidFill>
                <a:latin typeface="Verdana"/>
                <a:ea typeface="Verdana"/>
                <a:cs typeface="Verdana"/>
                <a:sym typeface="Verdana"/>
              </a:rPr>
              <a:t>Strategic decisions</a:t>
            </a:r>
            <a:r>
              <a:rPr lang="en-IE" sz="2000">
                <a:solidFill>
                  <a:schemeClr val="dk1"/>
                </a:solidFill>
                <a:latin typeface="Verdana"/>
                <a:ea typeface="Verdana"/>
                <a:cs typeface="Verdana"/>
                <a:sym typeface="Verdana"/>
              </a:rPr>
              <a:t> profoundly impact an entrepreneurial </a:t>
            </a:r>
            <a:r>
              <a:rPr lang="en-IE" sz="2000">
                <a:solidFill>
                  <a:schemeClr val="dk1"/>
                </a:solidFill>
                <a:latin typeface="Verdana"/>
                <a:ea typeface="Verdana"/>
                <a:cs typeface="Verdana"/>
                <a:sym typeface="Verdana"/>
              </a:rPr>
              <a:t>venture</a:t>
            </a:r>
            <a:r>
              <a:rPr lang="en-IE" sz="2000">
                <a:solidFill>
                  <a:schemeClr val="dk1"/>
                </a:solidFill>
                <a:latin typeface="Verdana"/>
                <a:ea typeface="Verdana"/>
                <a:cs typeface="Verdana"/>
                <a:sym typeface="Verdana"/>
              </a:rPr>
              <a:t> direction and success. Making well-informed decisions considering potential risks is critical for achieving strategic goals and sustaining long-term success.</a:t>
            </a:r>
            <a:endParaRPr sz="2000">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None/>
            </a:pPr>
            <a:r>
              <a:rPr b="1" lang="en-IE" sz="2000">
                <a:solidFill>
                  <a:schemeClr val="dk1"/>
                </a:solidFill>
                <a:latin typeface="Verdana"/>
                <a:ea typeface="Verdana"/>
                <a:cs typeface="Verdana"/>
                <a:sym typeface="Verdana"/>
              </a:rPr>
              <a:t>Day-to-day decisions influence operational efficiency</a:t>
            </a:r>
            <a:r>
              <a:rPr lang="en-IE" sz="2000">
                <a:solidFill>
                  <a:schemeClr val="dk1"/>
                </a:solidFill>
                <a:latin typeface="Verdana"/>
                <a:ea typeface="Verdana"/>
                <a:cs typeface="Verdana"/>
                <a:sym typeface="Verdana"/>
              </a:rPr>
              <a:t>. Effective decision-making streamlines processes, minimise bottlenecks, and ensures that the venture operates smoothly, contributing to sustained productivity and profitability.</a:t>
            </a:r>
            <a:endParaRPr b="1" sz="2000">
              <a:solidFill>
                <a:schemeClr val="dk1"/>
              </a:solidFill>
              <a:latin typeface="Verdana"/>
              <a:ea typeface="Verdana"/>
              <a:cs typeface="Verdana"/>
              <a:sym typeface="Verdana"/>
            </a:endParaRPr>
          </a:p>
        </p:txBody>
      </p:sp>
      <p:sp>
        <p:nvSpPr>
          <p:cNvPr id="179" name="Google Shape;179;g29ad581f422_0_162"/>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pic>
        <p:nvPicPr>
          <p:cNvPr id="180" name="Google Shape;180;g29ad581f422_0_162"/>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181" name="Google Shape;181;g29ad581f422_0_162"/>
          <p:cNvSpPr txBox="1"/>
          <p:nvPr>
            <p:ph type="title"/>
          </p:nvPr>
        </p:nvSpPr>
        <p:spPr>
          <a:xfrm>
            <a:off x="482524" y="522650"/>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Importance in shaping entrepreneurial outcomes</a:t>
            </a:r>
            <a:endParaRPr>
              <a:latin typeface="Verdana"/>
              <a:ea typeface="Verdana"/>
              <a:cs typeface="Verdana"/>
              <a:sym typeface="Verdan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g29ad581f422_0_306"/>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87" name="Google Shape;187;g29ad581f422_0_306"/>
          <p:cNvSpPr txBox="1"/>
          <p:nvPr/>
        </p:nvSpPr>
        <p:spPr>
          <a:xfrm>
            <a:off x="482525" y="2099825"/>
            <a:ext cx="9110700" cy="3022500"/>
          </a:xfrm>
          <a:prstGeom prst="rect">
            <a:avLst/>
          </a:prstGeom>
          <a:noFill/>
          <a:ln>
            <a:noFill/>
          </a:ln>
        </p:spPr>
        <p:txBody>
          <a:bodyPr anchorCtr="0" anchor="t" bIns="45700" lIns="91425" spcFirstLastPara="1" rIns="91425" wrap="square" tIns="45700">
            <a:spAutoFit/>
          </a:bodyPr>
          <a:lstStyle/>
          <a:p>
            <a:pPr indent="0" lvl="0" marL="0" rtl="0" algn="just">
              <a:lnSpc>
                <a:spcPct val="115000"/>
              </a:lnSpc>
              <a:spcBef>
                <a:spcPts val="0"/>
              </a:spcBef>
              <a:spcAft>
                <a:spcPts val="0"/>
              </a:spcAft>
              <a:buNone/>
            </a:pPr>
            <a:r>
              <a:rPr b="1" lang="en-IE" sz="2000">
                <a:solidFill>
                  <a:schemeClr val="dk1"/>
                </a:solidFill>
                <a:latin typeface="Verdana"/>
                <a:ea typeface="Verdana"/>
                <a:cs typeface="Verdana"/>
                <a:sym typeface="Verdana"/>
              </a:rPr>
              <a:t>Entrepreneurial success often focuses on seizing opportunities.</a:t>
            </a:r>
            <a:r>
              <a:rPr lang="en-IE" sz="2000">
                <a:solidFill>
                  <a:schemeClr val="dk1"/>
                </a:solidFill>
                <a:latin typeface="Verdana"/>
                <a:ea typeface="Verdana"/>
                <a:cs typeface="Verdana"/>
                <a:sym typeface="Verdana"/>
              </a:rPr>
              <a:t> Decision-making and risk management play a pivotal role in identifying and capitalising on innovative ventures, fueling the growth and expansion of the business.</a:t>
            </a:r>
            <a:endParaRPr sz="2000">
              <a:solidFill>
                <a:schemeClr val="dk1"/>
              </a:solidFill>
              <a:latin typeface="Verdana"/>
              <a:ea typeface="Verdana"/>
              <a:cs typeface="Verdana"/>
              <a:sym typeface="Verdana"/>
            </a:endParaRPr>
          </a:p>
          <a:p>
            <a:pPr indent="0" lvl="0" marL="0" rtl="0" algn="just">
              <a:lnSpc>
                <a:spcPct val="115000"/>
              </a:lnSpc>
              <a:spcBef>
                <a:spcPts val="1125"/>
              </a:spcBef>
              <a:spcAft>
                <a:spcPts val="1125"/>
              </a:spcAft>
              <a:buNone/>
            </a:pPr>
            <a:r>
              <a:rPr b="1" lang="en-IE" sz="2000">
                <a:solidFill>
                  <a:schemeClr val="dk1"/>
                </a:solidFill>
                <a:latin typeface="Verdana"/>
                <a:ea typeface="Verdana"/>
                <a:cs typeface="Verdana"/>
                <a:sym typeface="Verdana"/>
              </a:rPr>
              <a:t>It equips entrepreneurs with the resilience to navigate uncertainty.</a:t>
            </a:r>
            <a:r>
              <a:rPr lang="en-IE" sz="2000">
                <a:solidFill>
                  <a:schemeClr val="dk1"/>
                </a:solidFill>
                <a:latin typeface="Verdana"/>
                <a:ea typeface="Verdana"/>
                <a:cs typeface="Verdana"/>
                <a:sym typeface="Verdana"/>
              </a:rPr>
              <a:t> By anticipating and mitigating risks, entrepreneurs can make decisions that position the venture to weather challenges and emerge stronger.</a:t>
            </a:r>
            <a:endParaRPr sz="2000" u="sng">
              <a:solidFill>
                <a:schemeClr val="dk1"/>
              </a:solidFill>
              <a:latin typeface="Verdana"/>
              <a:ea typeface="Verdana"/>
              <a:cs typeface="Verdana"/>
              <a:sym typeface="Verdana"/>
            </a:endParaRPr>
          </a:p>
        </p:txBody>
      </p:sp>
      <p:sp>
        <p:nvSpPr>
          <p:cNvPr id="188" name="Google Shape;188;g29ad581f422_0_306"/>
          <p:cNvSpPr/>
          <p:nvPr/>
        </p:nvSpPr>
        <p:spPr>
          <a:xfrm>
            <a:off x="0" y="6193737"/>
            <a:ext cx="2293500" cy="52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pic>
        <p:nvPicPr>
          <p:cNvPr id="189" name="Google Shape;189;g29ad581f422_0_306"/>
          <p:cNvPicPr preferRelativeResize="0"/>
          <p:nvPr/>
        </p:nvPicPr>
        <p:blipFill rotWithShape="1">
          <a:blip r:embed="rId3">
            <a:alphaModFix/>
          </a:blip>
          <a:srcRect b="0" l="0" r="0" t="0"/>
          <a:stretch/>
        </p:blipFill>
        <p:spPr>
          <a:xfrm>
            <a:off x="235341" y="6255161"/>
            <a:ext cx="1964300" cy="412100"/>
          </a:xfrm>
          <a:prstGeom prst="rect">
            <a:avLst/>
          </a:prstGeom>
          <a:noFill/>
          <a:ln>
            <a:noFill/>
          </a:ln>
        </p:spPr>
      </p:pic>
      <p:sp>
        <p:nvSpPr>
          <p:cNvPr id="190" name="Google Shape;190;g29ad581f422_0_306"/>
          <p:cNvSpPr txBox="1"/>
          <p:nvPr>
            <p:ph type="title"/>
          </p:nvPr>
        </p:nvSpPr>
        <p:spPr>
          <a:xfrm>
            <a:off x="482524" y="522650"/>
            <a:ext cx="8076300" cy="491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C911C"/>
              </a:buClr>
              <a:buSzPts val="3600"/>
              <a:buFont typeface="Quattrocento Sans"/>
              <a:buNone/>
            </a:pPr>
            <a:r>
              <a:rPr b="1" lang="en-IE">
                <a:solidFill>
                  <a:srgbClr val="6C911C"/>
                </a:solidFill>
                <a:latin typeface="Verdana"/>
                <a:ea typeface="Verdana"/>
                <a:cs typeface="Verdana"/>
                <a:sym typeface="Verdana"/>
              </a:rPr>
              <a:t>Importance in shaping entrepreneurial outcomes</a:t>
            </a:r>
            <a:endParaRPr>
              <a:latin typeface="Verdana"/>
              <a:ea typeface="Verdana"/>
              <a:cs typeface="Verdana"/>
              <a:sym typeface="Verdan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6"/>
          <p:cNvSpPr txBox="1"/>
          <p:nvPr/>
        </p:nvSpPr>
        <p:spPr>
          <a:xfrm>
            <a:off x="5185019" y="6117074"/>
            <a:ext cx="6771640" cy="553998"/>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00"/>
              <a:buFont typeface="Arial"/>
              <a:buNone/>
            </a:pPr>
            <a:r>
              <a:rPr b="0" i="0" lang="en-IE" sz="1000" u="none" cap="none" strike="noStrike">
                <a:solidFill>
                  <a:schemeClr val="dk1"/>
                </a:solidFill>
                <a:latin typeface="Quattrocento Sans"/>
                <a:ea typeface="Quattrocento Sans"/>
                <a:cs typeface="Quattrocento Sans"/>
                <a:sym typeface="Quattrocento Sans"/>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thereinProject Number: 2022-1-DE-KA220-ADU-000086609</a:t>
            </a:r>
            <a:endParaRPr b="0" i="0" sz="1000" u="none" cap="none" strike="noStrike">
              <a:solidFill>
                <a:schemeClr val="dk1"/>
              </a:solidFill>
              <a:latin typeface="Quattrocento Sans"/>
              <a:ea typeface="Quattrocento Sans"/>
              <a:cs typeface="Quattrocento Sans"/>
              <a:sym typeface="Quattrocento Sans"/>
            </a:endParaRPr>
          </a:p>
        </p:txBody>
      </p:sp>
      <p:pic>
        <p:nvPicPr>
          <p:cNvPr id="196" name="Google Shape;196;p6"/>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pic>
        <p:nvPicPr>
          <p:cNvPr id="197" name="Google Shape;197;p6"/>
          <p:cNvPicPr preferRelativeResize="0"/>
          <p:nvPr/>
        </p:nvPicPr>
        <p:blipFill rotWithShape="1">
          <a:blip r:embed="rId4">
            <a:alphaModFix/>
          </a:blip>
          <a:srcRect b="0" l="0" r="0" t="0"/>
          <a:stretch/>
        </p:blipFill>
        <p:spPr>
          <a:xfrm>
            <a:off x="3980873" y="836540"/>
            <a:ext cx="2863183" cy="2871260"/>
          </a:xfrm>
          <a:prstGeom prst="rect">
            <a:avLst/>
          </a:prstGeom>
          <a:noFill/>
          <a:ln>
            <a:noFill/>
          </a:ln>
        </p:spPr>
      </p:pic>
      <p:pic>
        <p:nvPicPr>
          <p:cNvPr id="198" name="Google Shape;198;p6"/>
          <p:cNvPicPr preferRelativeResize="0"/>
          <p:nvPr/>
        </p:nvPicPr>
        <p:blipFill rotWithShape="1">
          <a:blip r:embed="rId5">
            <a:alphaModFix/>
          </a:blip>
          <a:srcRect b="0" l="0" r="0" t="0"/>
          <a:stretch/>
        </p:blipFill>
        <p:spPr>
          <a:xfrm>
            <a:off x="2083676" y="4048634"/>
            <a:ext cx="1330675" cy="938865"/>
          </a:xfrm>
          <a:prstGeom prst="rect">
            <a:avLst/>
          </a:prstGeom>
          <a:noFill/>
          <a:ln>
            <a:noFill/>
          </a:ln>
        </p:spPr>
      </p:pic>
      <p:pic>
        <p:nvPicPr>
          <p:cNvPr id="199" name="Google Shape;199;p6"/>
          <p:cNvPicPr preferRelativeResize="0"/>
          <p:nvPr/>
        </p:nvPicPr>
        <p:blipFill rotWithShape="1">
          <a:blip r:embed="rId6">
            <a:alphaModFix/>
          </a:blip>
          <a:srcRect b="0" l="0" r="0" t="0"/>
          <a:stretch/>
        </p:blipFill>
        <p:spPr>
          <a:xfrm>
            <a:off x="3705403" y="4048634"/>
            <a:ext cx="1143688" cy="1143688"/>
          </a:xfrm>
          <a:prstGeom prst="rect">
            <a:avLst/>
          </a:prstGeom>
          <a:noFill/>
          <a:ln>
            <a:noFill/>
          </a:ln>
        </p:spPr>
      </p:pic>
      <p:pic>
        <p:nvPicPr>
          <p:cNvPr id="200" name="Google Shape;200;p6"/>
          <p:cNvPicPr preferRelativeResize="0"/>
          <p:nvPr/>
        </p:nvPicPr>
        <p:blipFill rotWithShape="1">
          <a:blip r:embed="rId7">
            <a:alphaModFix/>
          </a:blip>
          <a:srcRect b="0" l="0" r="0" t="0"/>
          <a:stretch/>
        </p:blipFill>
        <p:spPr>
          <a:xfrm>
            <a:off x="5114459" y="4268109"/>
            <a:ext cx="981541" cy="719390"/>
          </a:xfrm>
          <a:prstGeom prst="rect">
            <a:avLst/>
          </a:prstGeom>
          <a:noFill/>
          <a:ln>
            <a:noFill/>
          </a:ln>
        </p:spPr>
      </p:pic>
      <p:pic>
        <p:nvPicPr>
          <p:cNvPr id="201" name="Google Shape;201;p6"/>
          <p:cNvPicPr preferRelativeResize="0"/>
          <p:nvPr/>
        </p:nvPicPr>
        <p:blipFill rotWithShape="1">
          <a:blip r:embed="rId8">
            <a:alphaModFix/>
          </a:blip>
          <a:srcRect b="0" l="0" r="0" t="0"/>
          <a:stretch/>
        </p:blipFill>
        <p:spPr>
          <a:xfrm>
            <a:off x="6696834" y="4390920"/>
            <a:ext cx="1938696" cy="33530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asett">
  <a:themeElements>
    <a:clrScheme name="Faset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2021-04-20T08:47:25Z</dcterms:created>
  <dc:creator>Gary</dc:creator>
</cp:coreProperties>
</file>