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Lst>
  <p:sldSz cy="6858000" cx="12192000"/>
  <p:notesSz cx="6858000" cy="9144000"/>
  <p:embeddedFontLst>
    <p:embeddedFont>
      <p:font typeface="Quattrocento Sans"/>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4" roundtripDataSignature="AMtx7mhzCdiMMi0ISo2Tb6dzzXd76PzQl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QuattrocentoSans-bold.fntdata"/><Relationship Id="rId10" Type="http://schemas.openxmlformats.org/officeDocument/2006/relationships/font" Target="fonts/QuattrocentoSans-regular.fntdata"/><Relationship Id="rId13" Type="http://schemas.openxmlformats.org/officeDocument/2006/relationships/font" Target="fonts/QuattrocentoSans-boldItalic.fntdata"/><Relationship Id="rId12" Type="http://schemas.openxmlformats.org/officeDocument/2006/relationships/font" Target="fonts/QuattrocentoSans-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1" name="Google Shape;14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9a43bd7d8b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g29a43bd7d8b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9a43bd7d8b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g29a43bd7d8b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0" name="Google Shape;18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bild" showMasterSp="0" type="title">
  <p:cSld name="TITLE">
    <p:spTree>
      <p:nvGrpSpPr>
        <p:cNvPr id="22" name="Shape 22"/>
        <p:cNvGrpSpPr/>
        <p:nvPr/>
      </p:nvGrpSpPr>
      <p:grpSpPr>
        <a:xfrm>
          <a:off x="0" y="0"/>
          <a:ext cx="0" cy="0"/>
          <a:chOff x="0" y="0"/>
          <a:chExt cx="0" cy="0"/>
        </a:xfrm>
      </p:grpSpPr>
      <p:grpSp>
        <p:nvGrpSpPr>
          <p:cNvPr id="23" name="Google Shape;23;p8"/>
          <p:cNvGrpSpPr/>
          <p:nvPr/>
        </p:nvGrpSpPr>
        <p:grpSpPr>
          <a:xfrm>
            <a:off x="0" y="-8467"/>
            <a:ext cx="12192000" cy="6866467"/>
            <a:chOff x="0" y="-8467"/>
            <a:chExt cx="12192000" cy="6866467"/>
          </a:xfrm>
        </p:grpSpPr>
        <p:cxnSp>
          <p:nvCxnSpPr>
            <p:cNvPr id="24" name="Google Shape;24;p8"/>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25" name="Google Shape;25;p8"/>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26" name="Google Shape;26;p8"/>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27" name="Google Shape;27;p8"/>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8"/>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8"/>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30" name="Google Shape;30;p8"/>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31" name="Google Shape;31;p8"/>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32" name="Google Shape;32;p8"/>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p:nvPr/>
          </p:nvSpPr>
          <p:spPr>
            <a:xfrm rot="10800000">
              <a:off x="0" y="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4" name="Google Shape;34;p8"/>
          <p:cNvSpPr txBox="1"/>
          <p:nvPr>
            <p:ph type="ctrTitle"/>
          </p:nvPr>
        </p:nvSpPr>
        <p:spPr>
          <a:xfrm>
            <a:off x="1507067" y="2404534"/>
            <a:ext cx="7766936" cy="1646302"/>
          </a:xfrm>
          <a:prstGeom prst="rect">
            <a:avLst/>
          </a:prstGeom>
          <a:noFill/>
          <a:ln>
            <a:noFill/>
          </a:ln>
        </p:spPr>
        <p:txBody>
          <a:bodyPr anchorCtr="0" anchor="b" bIns="45700" lIns="91425" spcFirstLastPara="1" rIns="91425" wrap="square" tIns="45700">
            <a:noAutofit/>
          </a:bodyPr>
          <a:lstStyle>
            <a:lvl1pPr lvl="0" algn="r">
              <a:lnSpc>
                <a:spcPct val="100000"/>
              </a:lnSpc>
              <a:spcBef>
                <a:spcPts val="0"/>
              </a:spcBef>
              <a:spcAft>
                <a:spcPts val="0"/>
              </a:spcAft>
              <a:buClr>
                <a:schemeClr val="accent1"/>
              </a:buClr>
              <a:buSzPts val="5400"/>
              <a:buFont typeface="Trebuchet MS"/>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 type="subTitle"/>
          </p:nvPr>
        </p:nvSpPr>
        <p:spPr>
          <a:xfrm>
            <a:off x="1507067" y="4050833"/>
            <a:ext cx="7766936" cy="1096899"/>
          </a:xfrm>
          <a:prstGeom prst="rect">
            <a:avLst/>
          </a:prstGeom>
          <a:noFill/>
          <a:ln>
            <a:noFill/>
          </a:ln>
        </p:spPr>
        <p:txBody>
          <a:bodyPr anchorCtr="0" anchor="t" bIns="45700" lIns="91425" spcFirstLastPara="1" rIns="91425" wrap="square" tIns="45700">
            <a:normAutofit/>
          </a:bodyPr>
          <a:lstStyle>
            <a:lvl1pPr lvl="0" algn="r">
              <a:lnSpc>
                <a:spcPct val="100000"/>
              </a:lnSpc>
              <a:spcBef>
                <a:spcPts val="1000"/>
              </a:spcBef>
              <a:spcAft>
                <a:spcPts val="0"/>
              </a:spcAft>
              <a:buSzPts val="1440"/>
              <a:buNone/>
              <a:defRPr>
                <a:solidFill>
                  <a:srgbClr val="7F7F7F"/>
                </a:solidFill>
              </a:defRPr>
            </a:lvl1pPr>
            <a:lvl2pPr lvl="1" algn="ctr">
              <a:lnSpc>
                <a:spcPct val="100000"/>
              </a:lnSpc>
              <a:spcBef>
                <a:spcPts val="1000"/>
              </a:spcBef>
              <a:spcAft>
                <a:spcPts val="0"/>
              </a:spcAft>
              <a:buSzPts val="1280"/>
              <a:buNone/>
              <a:defRPr>
                <a:solidFill>
                  <a:srgbClr val="888888"/>
                </a:solidFill>
              </a:defRPr>
            </a:lvl2pPr>
            <a:lvl3pPr lvl="2" algn="ctr">
              <a:lnSpc>
                <a:spcPct val="100000"/>
              </a:lnSpc>
              <a:spcBef>
                <a:spcPts val="1000"/>
              </a:spcBef>
              <a:spcAft>
                <a:spcPts val="0"/>
              </a:spcAft>
              <a:buSzPts val="1120"/>
              <a:buNone/>
              <a:defRPr>
                <a:solidFill>
                  <a:srgbClr val="888888"/>
                </a:solidFill>
              </a:defRPr>
            </a:lvl3pPr>
            <a:lvl4pPr lvl="3" algn="ctr">
              <a:lnSpc>
                <a:spcPct val="100000"/>
              </a:lnSpc>
              <a:spcBef>
                <a:spcPts val="1000"/>
              </a:spcBef>
              <a:spcAft>
                <a:spcPts val="0"/>
              </a:spcAft>
              <a:buSzPts val="960"/>
              <a:buNone/>
              <a:defRPr>
                <a:solidFill>
                  <a:srgbClr val="888888"/>
                </a:solidFill>
              </a:defRPr>
            </a:lvl4pPr>
            <a:lvl5pPr lvl="4" algn="ctr">
              <a:lnSpc>
                <a:spcPct val="100000"/>
              </a:lnSpc>
              <a:spcBef>
                <a:spcPts val="1000"/>
              </a:spcBef>
              <a:spcAft>
                <a:spcPts val="0"/>
              </a:spcAft>
              <a:buSzPts val="960"/>
              <a:buNone/>
              <a:defRPr>
                <a:solidFill>
                  <a:srgbClr val="888888"/>
                </a:solidFill>
              </a:defRPr>
            </a:lvl5pPr>
            <a:lvl6pPr lvl="5" algn="ctr">
              <a:lnSpc>
                <a:spcPct val="100000"/>
              </a:lnSpc>
              <a:spcBef>
                <a:spcPts val="1000"/>
              </a:spcBef>
              <a:spcAft>
                <a:spcPts val="0"/>
              </a:spcAft>
              <a:buSzPts val="960"/>
              <a:buNone/>
              <a:defRPr>
                <a:solidFill>
                  <a:srgbClr val="888888"/>
                </a:solidFill>
              </a:defRPr>
            </a:lvl6pPr>
            <a:lvl7pPr lvl="6" algn="ctr">
              <a:lnSpc>
                <a:spcPct val="100000"/>
              </a:lnSpc>
              <a:spcBef>
                <a:spcPts val="1000"/>
              </a:spcBef>
              <a:spcAft>
                <a:spcPts val="0"/>
              </a:spcAft>
              <a:buSzPts val="960"/>
              <a:buNone/>
              <a:defRPr>
                <a:solidFill>
                  <a:srgbClr val="888888"/>
                </a:solidFill>
              </a:defRPr>
            </a:lvl7pPr>
            <a:lvl8pPr lvl="7" algn="ctr">
              <a:lnSpc>
                <a:spcPct val="100000"/>
              </a:lnSpc>
              <a:spcBef>
                <a:spcPts val="1000"/>
              </a:spcBef>
              <a:spcAft>
                <a:spcPts val="0"/>
              </a:spcAft>
              <a:buSzPts val="960"/>
              <a:buNone/>
              <a:defRPr>
                <a:solidFill>
                  <a:srgbClr val="888888"/>
                </a:solidFill>
              </a:defRPr>
            </a:lvl8pPr>
            <a:lvl9pPr lvl="8" algn="ctr">
              <a:lnSpc>
                <a:spcPct val="100000"/>
              </a:lnSpc>
              <a:spcBef>
                <a:spcPts val="1000"/>
              </a:spcBef>
              <a:spcAft>
                <a:spcPts val="0"/>
              </a:spcAft>
              <a:buSzPts val="960"/>
              <a:buNone/>
              <a:defRPr>
                <a:solidFill>
                  <a:srgbClr val="888888"/>
                </a:solidFill>
              </a:defRPr>
            </a:lvl9pPr>
          </a:lstStyle>
          <a:p/>
        </p:txBody>
      </p:sp>
      <p:sp>
        <p:nvSpPr>
          <p:cNvPr id="36" name="Google Shape;36;p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ch bildtext">
  <p:cSld name="Titel och bildtext">
    <p:spTree>
      <p:nvGrpSpPr>
        <p:cNvPr id="90" name="Shape 90"/>
        <p:cNvGrpSpPr/>
        <p:nvPr/>
      </p:nvGrpSpPr>
      <p:grpSpPr>
        <a:xfrm>
          <a:off x="0" y="0"/>
          <a:ext cx="0" cy="0"/>
          <a:chOff x="0" y="0"/>
          <a:chExt cx="0" cy="0"/>
        </a:xfrm>
      </p:grpSpPr>
      <p:sp>
        <p:nvSpPr>
          <p:cNvPr id="91" name="Google Shape;91;p17"/>
          <p:cNvSpPr txBox="1"/>
          <p:nvPr>
            <p:ph type="title"/>
          </p:nvPr>
        </p:nvSpPr>
        <p:spPr>
          <a:xfrm>
            <a:off x="677335" y="609600"/>
            <a:ext cx="8596668" cy="3403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7"/>
          <p:cNvSpPr txBox="1"/>
          <p:nvPr>
            <p:ph idx="1"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93" name="Google Shape;93;p1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1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t med beskrivning">
  <p:cSld name="Citat med beskrivning">
    <p:spTree>
      <p:nvGrpSpPr>
        <p:cNvPr id="96" name="Shape 96"/>
        <p:cNvGrpSpPr/>
        <p:nvPr/>
      </p:nvGrpSpPr>
      <p:grpSpPr>
        <a:xfrm>
          <a:off x="0" y="0"/>
          <a:ext cx="0" cy="0"/>
          <a:chOff x="0" y="0"/>
          <a:chExt cx="0" cy="0"/>
        </a:xfrm>
      </p:grpSpPr>
      <p:sp>
        <p:nvSpPr>
          <p:cNvPr id="97" name="Google Shape;97;p18"/>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8"/>
          <p:cNvSpPr txBox="1"/>
          <p:nvPr>
            <p:ph idx="1" type="body"/>
          </p:nvPr>
        </p:nvSpPr>
        <p:spPr>
          <a:xfrm>
            <a:off x="1366139" y="3632200"/>
            <a:ext cx="7224524" cy="381000"/>
          </a:xfrm>
          <a:prstGeom prst="rect">
            <a:avLst/>
          </a:prstGeom>
          <a:noFill/>
          <a:ln>
            <a:noFill/>
          </a:ln>
        </p:spPr>
        <p:txBody>
          <a:bodyPr anchorCtr="0" anchor="ctr" bIns="45700" lIns="91425" spcFirstLastPara="1" rIns="91425" wrap="square" tIns="45700">
            <a:noAutofit/>
          </a:bodyPr>
          <a:lstStyle>
            <a:lvl1pPr indent="-228600" lvl="0" marL="457200" algn="l">
              <a:lnSpc>
                <a:spcPct val="100000"/>
              </a:lnSpc>
              <a:spcBef>
                <a:spcPts val="1000"/>
              </a:spcBef>
              <a:spcAft>
                <a:spcPts val="0"/>
              </a:spcAft>
              <a:buSzPts val="1280"/>
              <a:buFont typeface="Trebuchet MS"/>
              <a:buNone/>
              <a:defRPr sz="1600">
                <a:solidFill>
                  <a:srgbClr val="7F7F7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99" name="Google Shape;99;p18"/>
          <p:cNvSpPr txBox="1"/>
          <p:nvPr>
            <p:ph idx="2" type="body"/>
          </p:nvPr>
        </p:nvSpPr>
        <p:spPr>
          <a:xfrm>
            <a:off x="677335" y="4470400"/>
            <a:ext cx="8596668" cy="1570962"/>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0" name="Google Shape;100;p18"/>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18"/>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18"/>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03" name="Google Shape;103;p18"/>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04" name="Google Shape;104;p18"/>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800" u="none" cap="none" strike="noStrike">
              <a:solidFill>
                <a:srgbClr val="BFE47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p:cSld name="Namnkort">
    <p:spTree>
      <p:nvGrpSpPr>
        <p:cNvPr id="105" name="Shape 105"/>
        <p:cNvGrpSpPr/>
        <p:nvPr/>
      </p:nvGrpSpPr>
      <p:grpSpPr>
        <a:xfrm>
          <a:off x="0" y="0"/>
          <a:ext cx="0" cy="0"/>
          <a:chOff x="0" y="0"/>
          <a:chExt cx="0" cy="0"/>
        </a:xfrm>
      </p:grpSpPr>
      <p:sp>
        <p:nvSpPr>
          <p:cNvPr id="106" name="Google Shape;106;p19"/>
          <p:cNvSpPr txBox="1"/>
          <p:nvPr>
            <p:ph type="title"/>
          </p:nvPr>
        </p:nvSpPr>
        <p:spPr>
          <a:xfrm>
            <a:off x="677335" y="1931988"/>
            <a:ext cx="8596668" cy="259546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7" name="Google Shape;107;p19"/>
          <p:cNvSpPr txBox="1"/>
          <p:nvPr>
            <p:ph idx="1"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3F3F3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08" name="Google Shape;108;p1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nkort för citat">
  <p:cSld name="Namnkort för citat">
    <p:spTree>
      <p:nvGrpSpPr>
        <p:cNvPr id="111" name="Shape 111"/>
        <p:cNvGrpSpPr/>
        <p:nvPr/>
      </p:nvGrpSpPr>
      <p:grpSpPr>
        <a:xfrm>
          <a:off x="0" y="0"/>
          <a:ext cx="0" cy="0"/>
          <a:chOff x="0" y="0"/>
          <a:chExt cx="0" cy="0"/>
        </a:xfrm>
      </p:grpSpPr>
      <p:sp>
        <p:nvSpPr>
          <p:cNvPr id="112" name="Google Shape;112;p20"/>
          <p:cNvSpPr txBox="1"/>
          <p:nvPr>
            <p:ph type="title"/>
          </p:nvPr>
        </p:nvSpPr>
        <p:spPr>
          <a:xfrm>
            <a:off x="931334" y="609600"/>
            <a:ext cx="8094134"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3" name="Google Shape;113;p20"/>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rgbClr val="3F3F3F"/>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14" name="Google Shape;114;p20"/>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15" name="Google Shape;115;p2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7" name="Google Shape;117;p2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
        <p:nvSpPr>
          <p:cNvPr id="118" name="Google Shape;118;p20"/>
          <p:cNvSpPr txBox="1"/>
          <p:nvPr/>
        </p:nvSpPr>
        <p:spPr>
          <a:xfrm>
            <a:off x="541870" y="790378"/>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119" name="Google Shape;119;p20"/>
          <p:cNvSpPr txBox="1"/>
          <p:nvPr/>
        </p:nvSpPr>
        <p:spPr>
          <a:xfrm>
            <a:off x="8893011" y="2886556"/>
            <a:ext cx="609600" cy="584776"/>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0"/>
              <a:buFont typeface="Arial"/>
              <a:buNone/>
            </a:pPr>
            <a:r>
              <a:rPr b="0" i="0" lang="en-IE" sz="8000" u="none" cap="none" strike="noStrike">
                <a:solidFill>
                  <a:srgbClr val="BFE47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nt eller falskt">
  <p:cSld name="Sant eller falskt">
    <p:spTree>
      <p:nvGrpSpPr>
        <p:cNvPr id="120" name="Shape 120"/>
        <p:cNvGrpSpPr/>
        <p:nvPr/>
      </p:nvGrpSpPr>
      <p:grpSpPr>
        <a:xfrm>
          <a:off x="0" y="0"/>
          <a:ext cx="0" cy="0"/>
          <a:chOff x="0" y="0"/>
          <a:chExt cx="0" cy="0"/>
        </a:xfrm>
      </p:grpSpPr>
      <p:sp>
        <p:nvSpPr>
          <p:cNvPr id="121" name="Google Shape;121;p21"/>
          <p:cNvSpPr txBox="1"/>
          <p:nvPr>
            <p:ph type="title"/>
          </p:nvPr>
        </p:nvSpPr>
        <p:spPr>
          <a:xfrm>
            <a:off x="685799" y="609600"/>
            <a:ext cx="8588203" cy="3022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4400"/>
              <a:buFont typeface="Trebuchet MS"/>
              <a:buNone/>
              <a:defRPr b="0" sz="4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1"/>
          <p:cNvSpPr txBox="1"/>
          <p:nvPr>
            <p:ph idx="1" type="body"/>
          </p:nvPr>
        </p:nvSpPr>
        <p:spPr>
          <a:xfrm>
            <a:off x="677332" y="4013200"/>
            <a:ext cx="8596669" cy="514248"/>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Font typeface="Trebuchet MS"/>
              <a:buNone/>
              <a:defRPr sz="2400">
                <a:solidFill>
                  <a:schemeClr val="accent1"/>
                </a:solidFill>
              </a:defRPr>
            </a:lvl1pPr>
            <a:lvl2pPr indent="-228600" lvl="1" marL="914400" algn="l">
              <a:lnSpc>
                <a:spcPct val="100000"/>
              </a:lnSpc>
              <a:spcBef>
                <a:spcPts val="1000"/>
              </a:spcBef>
              <a:spcAft>
                <a:spcPts val="0"/>
              </a:spcAft>
              <a:buSzPts val="1280"/>
              <a:buFont typeface="Trebuchet MS"/>
              <a:buNone/>
              <a:defRPr/>
            </a:lvl2pPr>
            <a:lvl3pPr indent="-228600" lvl="2" marL="1371600" algn="l">
              <a:lnSpc>
                <a:spcPct val="100000"/>
              </a:lnSpc>
              <a:spcBef>
                <a:spcPts val="1000"/>
              </a:spcBef>
              <a:spcAft>
                <a:spcPts val="0"/>
              </a:spcAft>
              <a:buSzPts val="1120"/>
              <a:buFont typeface="Trebuchet MS"/>
              <a:buNone/>
              <a:defRPr/>
            </a:lvl3pPr>
            <a:lvl4pPr indent="-228600" lvl="3" marL="1828800" algn="l">
              <a:lnSpc>
                <a:spcPct val="100000"/>
              </a:lnSpc>
              <a:spcBef>
                <a:spcPts val="1000"/>
              </a:spcBef>
              <a:spcAft>
                <a:spcPts val="0"/>
              </a:spcAft>
              <a:buSzPts val="960"/>
              <a:buFont typeface="Trebuchet MS"/>
              <a:buNone/>
              <a:defRPr/>
            </a:lvl4pPr>
            <a:lvl5pPr indent="-228600" lvl="4" marL="2286000" algn="l">
              <a:lnSpc>
                <a:spcPct val="100000"/>
              </a:lnSpc>
              <a:spcBef>
                <a:spcPts val="1000"/>
              </a:spcBef>
              <a:spcAft>
                <a:spcPts val="0"/>
              </a:spcAft>
              <a:buSzPts val="960"/>
              <a:buFont typeface="Trebuchet MS"/>
              <a:buNone/>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23" name="Google Shape;123;p21"/>
          <p:cNvSpPr txBox="1"/>
          <p:nvPr>
            <p:ph idx="2" type="body"/>
          </p:nvPr>
        </p:nvSpPr>
        <p:spPr>
          <a:xfrm>
            <a:off x="677335" y="4527448"/>
            <a:ext cx="8596668" cy="151391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440"/>
              <a:buNone/>
              <a:defRPr sz="18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124" name="Google Shape;124;p2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lodrät text" type="vertTx">
  <p:cSld name="VERTICAL_TEXT">
    <p:spTree>
      <p:nvGrpSpPr>
        <p:cNvPr id="127" name="Shape 127"/>
        <p:cNvGrpSpPr/>
        <p:nvPr/>
      </p:nvGrpSpPr>
      <p:grpSpPr>
        <a:xfrm>
          <a:off x="0" y="0"/>
          <a:ext cx="0" cy="0"/>
          <a:chOff x="0" y="0"/>
          <a:chExt cx="0" cy="0"/>
        </a:xfrm>
      </p:grpSpPr>
      <p:sp>
        <p:nvSpPr>
          <p:cNvPr id="128" name="Google Shape;128;p2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p22"/>
          <p:cNvSpPr txBox="1"/>
          <p:nvPr>
            <p:ph idx="1" type="body"/>
          </p:nvPr>
        </p:nvSpPr>
        <p:spPr>
          <a:xfrm rot="5400000">
            <a:off x="3035281" y="-197358"/>
            <a:ext cx="3880773" cy="8596668"/>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0" name="Google Shape;130;p2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odrät rubrik och text" type="vertTitleAndTx">
  <p:cSld name="VERTICAL_TITLE_AND_VERTICAL_TEXT">
    <p:spTree>
      <p:nvGrpSpPr>
        <p:cNvPr id="133" name="Shape 133"/>
        <p:cNvGrpSpPr/>
        <p:nvPr/>
      </p:nvGrpSpPr>
      <p:grpSpPr>
        <a:xfrm>
          <a:off x="0" y="0"/>
          <a:ext cx="0" cy="0"/>
          <a:chOff x="0" y="0"/>
          <a:chExt cx="0" cy="0"/>
        </a:xfrm>
      </p:grpSpPr>
      <p:sp>
        <p:nvSpPr>
          <p:cNvPr id="134" name="Google Shape;134;p23"/>
          <p:cNvSpPr txBox="1"/>
          <p:nvPr>
            <p:ph type="title"/>
          </p:nvPr>
        </p:nvSpPr>
        <p:spPr>
          <a:xfrm rot="5400000">
            <a:off x="5994319" y="2582953"/>
            <a:ext cx="5251451" cy="1304743"/>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5" name="Google Shape;135;p23"/>
          <p:cNvSpPr txBox="1"/>
          <p:nvPr>
            <p:ph idx="1" type="body"/>
          </p:nvPr>
        </p:nvSpPr>
        <p:spPr>
          <a:xfrm rot="5400000">
            <a:off x="1581685" y="-294750"/>
            <a:ext cx="5251450" cy="706015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136" name="Google Shape;136;p2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8" name="Google Shape;138;p2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ubrik och innehåll" type="obj">
  <p:cSld name="OBJECT">
    <p:spTree>
      <p:nvGrpSpPr>
        <p:cNvPr id="39" name="Shape 39"/>
        <p:cNvGrpSpPr/>
        <p:nvPr/>
      </p:nvGrpSpPr>
      <p:grpSpPr>
        <a:xfrm>
          <a:off x="0" y="0"/>
          <a:ext cx="0" cy="0"/>
          <a:chOff x="0" y="0"/>
          <a:chExt cx="0" cy="0"/>
        </a:xfrm>
      </p:grpSpPr>
      <p:sp>
        <p:nvSpPr>
          <p:cNvPr id="40" name="Google Shape;40;p9"/>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9"/>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42" name="Google Shape;42;p9"/>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vsnittsrubrik" type="secHead">
  <p:cSld name="SECTION_HEADER">
    <p:spTree>
      <p:nvGrpSpPr>
        <p:cNvPr id="45" name="Shape 45"/>
        <p:cNvGrpSpPr/>
        <p:nvPr/>
      </p:nvGrpSpPr>
      <p:grpSpPr>
        <a:xfrm>
          <a:off x="0" y="0"/>
          <a:ext cx="0" cy="0"/>
          <a:chOff x="0" y="0"/>
          <a:chExt cx="0" cy="0"/>
        </a:xfrm>
      </p:grpSpPr>
      <p:sp>
        <p:nvSpPr>
          <p:cNvPr id="46" name="Google Shape;46;p10"/>
          <p:cNvSpPr txBox="1"/>
          <p:nvPr>
            <p:ph type="title"/>
          </p:nvPr>
        </p:nvSpPr>
        <p:spPr>
          <a:xfrm>
            <a:off x="677335" y="2700867"/>
            <a:ext cx="8596668" cy="1826581"/>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4000"/>
              <a:buFont typeface="Trebuchet MS"/>
              <a:buNone/>
              <a:defRPr b="0"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 type="body"/>
          </p:nvPr>
        </p:nvSpPr>
        <p:spPr>
          <a:xfrm>
            <a:off x="677335" y="4527448"/>
            <a:ext cx="8596668" cy="8604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600"/>
              <a:buNone/>
              <a:defRPr sz="2000">
                <a:solidFill>
                  <a:srgbClr val="7F7F7F"/>
                </a:solidFill>
              </a:defRPr>
            </a:lvl1pPr>
            <a:lvl2pPr indent="-228600" lvl="1" marL="914400" algn="l">
              <a:lnSpc>
                <a:spcPct val="100000"/>
              </a:lnSpc>
              <a:spcBef>
                <a:spcPts val="1000"/>
              </a:spcBef>
              <a:spcAft>
                <a:spcPts val="0"/>
              </a:spcAft>
              <a:buSzPts val="1440"/>
              <a:buNone/>
              <a:defRPr sz="1800">
                <a:solidFill>
                  <a:srgbClr val="888888"/>
                </a:solidFill>
              </a:defRPr>
            </a:lvl2pPr>
            <a:lvl3pPr indent="-228600" lvl="2" marL="1371600" algn="l">
              <a:lnSpc>
                <a:spcPct val="100000"/>
              </a:lnSpc>
              <a:spcBef>
                <a:spcPts val="1000"/>
              </a:spcBef>
              <a:spcAft>
                <a:spcPts val="0"/>
              </a:spcAft>
              <a:buSzPts val="1280"/>
              <a:buNone/>
              <a:defRPr sz="1600">
                <a:solidFill>
                  <a:srgbClr val="888888"/>
                </a:solidFill>
              </a:defRPr>
            </a:lvl3pPr>
            <a:lvl4pPr indent="-228600" lvl="3" marL="1828800" algn="l">
              <a:lnSpc>
                <a:spcPct val="100000"/>
              </a:lnSpc>
              <a:spcBef>
                <a:spcPts val="1000"/>
              </a:spcBef>
              <a:spcAft>
                <a:spcPts val="0"/>
              </a:spcAft>
              <a:buSzPts val="1120"/>
              <a:buNone/>
              <a:defRPr sz="1400">
                <a:solidFill>
                  <a:srgbClr val="888888"/>
                </a:solidFill>
              </a:defRPr>
            </a:lvl4pPr>
            <a:lvl5pPr indent="-228600" lvl="4" marL="2286000" algn="l">
              <a:lnSpc>
                <a:spcPct val="100000"/>
              </a:lnSpc>
              <a:spcBef>
                <a:spcPts val="1000"/>
              </a:spcBef>
              <a:spcAft>
                <a:spcPts val="0"/>
              </a:spcAft>
              <a:buSzPts val="1120"/>
              <a:buNone/>
              <a:defRPr sz="1400">
                <a:solidFill>
                  <a:srgbClr val="888888"/>
                </a:solidFill>
              </a:defRPr>
            </a:lvl5pPr>
            <a:lvl6pPr indent="-228600" lvl="5" marL="2743200" algn="l">
              <a:lnSpc>
                <a:spcPct val="100000"/>
              </a:lnSpc>
              <a:spcBef>
                <a:spcPts val="1000"/>
              </a:spcBef>
              <a:spcAft>
                <a:spcPts val="0"/>
              </a:spcAft>
              <a:buSzPts val="1120"/>
              <a:buNone/>
              <a:defRPr sz="1400">
                <a:solidFill>
                  <a:srgbClr val="888888"/>
                </a:solidFill>
              </a:defRPr>
            </a:lvl6pPr>
            <a:lvl7pPr indent="-228600" lvl="6" marL="3200400" algn="l">
              <a:lnSpc>
                <a:spcPct val="100000"/>
              </a:lnSpc>
              <a:spcBef>
                <a:spcPts val="1000"/>
              </a:spcBef>
              <a:spcAft>
                <a:spcPts val="0"/>
              </a:spcAft>
              <a:buSzPts val="1120"/>
              <a:buNone/>
              <a:defRPr sz="1400">
                <a:solidFill>
                  <a:srgbClr val="888888"/>
                </a:solidFill>
              </a:defRPr>
            </a:lvl7pPr>
            <a:lvl8pPr indent="-228600" lvl="7" marL="3657600" algn="l">
              <a:lnSpc>
                <a:spcPct val="100000"/>
              </a:lnSpc>
              <a:spcBef>
                <a:spcPts val="1000"/>
              </a:spcBef>
              <a:spcAft>
                <a:spcPts val="0"/>
              </a:spcAft>
              <a:buSzPts val="1120"/>
              <a:buNone/>
              <a:defRPr sz="1400">
                <a:solidFill>
                  <a:srgbClr val="888888"/>
                </a:solidFill>
              </a:defRPr>
            </a:lvl8pPr>
            <a:lvl9pPr indent="-228600" lvl="8" marL="4114800" algn="l">
              <a:lnSpc>
                <a:spcPct val="100000"/>
              </a:lnSpc>
              <a:spcBef>
                <a:spcPts val="1000"/>
              </a:spcBef>
              <a:spcAft>
                <a:spcPts val="0"/>
              </a:spcAft>
              <a:buSzPts val="1120"/>
              <a:buNone/>
              <a:defRPr sz="1400">
                <a:solidFill>
                  <a:srgbClr val="888888"/>
                </a:solidFill>
              </a:defRPr>
            </a:lvl9pPr>
          </a:lstStyle>
          <a:p/>
        </p:txBody>
      </p:sp>
      <p:sp>
        <p:nvSpPr>
          <p:cNvPr id="48" name="Google Shape;48;p10"/>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vå delar" type="twoObj">
  <p:cSld name="TWO_OBJECTS">
    <p:spTree>
      <p:nvGrpSpPr>
        <p:cNvPr id="51" name="Shape 51"/>
        <p:cNvGrpSpPr/>
        <p:nvPr/>
      </p:nvGrpSpPr>
      <p:grpSpPr>
        <a:xfrm>
          <a:off x="0" y="0"/>
          <a:ext cx="0" cy="0"/>
          <a:chOff x="0" y="0"/>
          <a:chExt cx="0" cy="0"/>
        </a:xfrm>
      </p:grpSpPr>
      <p:sp>
        <p:nvSpPr>
          <p:cNvPr id="52" name="Google Shape;52;p11"/>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 type="body"/>
          </p:nvPr>
        </p:nvSpPr>
        <p:spPr>
          <a:xfrm>
            <a:off x="677334" y="2160589"/>
            <a:ext cx="4184035" cy="3880772"/>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4" name="Google Shape;54;p11"/>
          <p:cNvSpPr txBox="1"/>
          <p:nvPr>
            <p:ph idx="2" type="body"/>
          </p:nvPr>
        </p:nvSpPr>
        <p:spPr>
          <a:xfrm>
            <a:off x="5089970" y="2160589"/>
            <a:ext cx="4184034" cy="3880773"/>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55" name="Google Shape;55;p11"/>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1"/>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ämförelse" type="twoTxTwoObj">
  <p:cSld name="TWO_OBJECTS_WITH_TEXT">
    <p:spTree>
      <p:nvGrpSpPr>
        <p:cNvPr id="58" name="Shape 58"/>
        <p:cNvGrpSpPr/>
        <p:nvPr/>
      </p:nvGrpSpPr>
      <p:grpSpPr>
        <a:xfrm>
          <a:off x="0" y="0"/>
          <a:ext cx="0" cy="0"/>
          <a:chOff x="0" y="0"/>
          <a:chExt cx="0" cy="0"/>
        </a:xfrm>
      </p:grpSpPr>
      <p:sp>
        <p:nvSpPr>
          <p:cNvPr id="59" name="Google Shape;59;p12"/>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3600"/>
              <a:buFont typeface="Trebuchet MS"/>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 type="body"/>
          </p:nvPr>
        </p:nvSpPr>
        <p:spPr>
          <a:xfrm>
            <a:off x="675745" y="2160983"/>
            <a:ext cx="4185623"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1" name="Google Shape;61;p12"/>
          <p:cNvSpPr txBox="1"/>
          <p:nvPr>
            <p:ph idx="2" type="body"/>
          </p:nvPr>
        </p:nvSpPr>
        <p:spPr>
          <a:xfrm>
            <a:off x="675745" y="2737245"/>
            <a:ext cx="4185623"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2" name="Google Shape;62;p12"/>
          <p:cNvSpPr txBox="1"/>
          <p:nvPr>
            <p:ph idx="3" type="body"/>
          </p:nvPr>
        </p:nvSpPr>
        <p:spPr>
          <a:xfrm>
            <a:off x="5088383" y="2160983"/>
            <a:ext cx="4185618" cy="5762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1000"/>
              </a:spcBef>
              <a:spcAft>
                <a:spcPts val="0"/>
              </a:spcAft>
              <a:buSzPts val="1920"/>
              <a:buNone/>
              <a:defRPr b="0" sz="2400"/>
            </a:lvl1pPr>
            <a:lvl2pPr indent="-228600" lvl="1" marL="914400" algn="l">
              <a:lnSpc>
                <a:spcPct val="100000"/>
              </a:lnSpc>
              <a:spcBef>
                <a:spcPts val="1000"/>
              </a:spcBef>
              <a:spcAft>
                <a:spcPts val="0"/>
              </a:spcAft>
              <a:buSzPts val="1600"/>
              <a:buNone/>
              <a:defRPr b="1" sz="2000"/>
            </a:lvl2pPr>
            <a:lvl3pPr indent="-228600" lvl="2" marL="1371600" algn="l">
              <a:lnSpc>
                <a:spcPct val="100000"/>
              </a:lnSpc>
              <a:spcBef>
                <a:spcPts val="1000"/>
              </a:spcBef>
              <a:spcAft>
                <a:spcPts val="0"/>
              </a:spcAft>
              <a:buSzPts val="1440"/>
              <a:buNone/>
              <a:defRPr b="1" sz="1800"/>
            </a:lvl3pPr>
            <a:lvl4pPr indent="-228600" lvl="3" marL="1828800" algn="l">
              <a:lnSpc>
                <a:spcPct val="100000"/>
              </a:lnSpc>
              <a:spcBef>
                <a:spcPts val="1000"/>
              </a:spcBef>
              <a:spcAft>
                <a:spcPts val="0"/>
              </a:spcAft>
              <a:buSzPts val="1280"/>
              <a:buNone/>
              <a:defRPr b="1" sz="1600"/>
            </a:lvl4pPr>
            <a:lvl5pPr indent="-228600" lvl="4" marL="2286000" algn="l">
              <a:lnSpc>
                <a:spcPct val="100000"/>
              </a:lnSpc>
              <a:spcBef>
                <a:spcPts val="1000"/>
              </a:spcBef>
              <a:spcAft>
                <a:spcPts val="0"/>
              </a:spcAft>
              <a:buSzPts val="1280"/>
              <a:buNone/>
              <a:defRPr b="1" sz="1600"/>
            </a:lvl5pPr>
            <a:lvl6pPr indent="-228600" lvl="5" marL="2743200" algn="l">
              <a:lnSpc>
                <a:spcPct val="100000"/>
              </a:lnSpc>
              <a:spcBef>
                <a:spcPts val="1000"/>
              </a:spcBef>
              <a:spcAft>
                <a:spcPts val="0"/>
              </a:spcAft>
              <a:buSzPts val="1280"/>
              <a:buNone/>
              <a:defRPr b="1" sz="1600"/>
            </a:lvl6pPr>
            <a:lvl7pPr indent="-228600" lvl="6" marL="3200400" algn="l">
              <a:lnSpc>
                <a:spcPct val="100000"/>
              </a:lnSpc>
              <a:spcBef>
                <a:spcPts val="1000"/>
              </a:spcBef>
              <a:spcAft>
                <a:spcPts val="0"/>
              </a:spcAft>
              <a:buSzPts val="1280"/>
              <a:buNone/>
              <a:defRPr b="1" sz="1600"/>
            </a:lvl7pPr>
            <a:lvl8pPr indent="-228600" lvl="7" marL="3657600" algn="l">
              <a:lnSpc>
                <a:spcPct val="100000"/>
              </a:lnSpc>
              <a:spcBef>
                <a:spcPts val="1000"/>
              </a:spcBef>
              <a:spcAft>
                <a:spcPts val="0"/>
              </a:spcAft>
              <a:buSzPts val="1280"/>
              <a:buNone/>
              <a:defRPr b="1" sz="1600"/>
            </a:lvl8pPr>
            <a:lvl9pPr indent="-228600" lvl="8" marL="4114800" algn="l">
              <a:lnSpc>
                <a:spcPct val="100000"/>
              </a:lnSpc>
              <a:spcBef>
                <a:spcPts val="1000"/>
              </a:spcBef>
              <a:spcAft>
                <a:spcPts val="0"/>
              </a:spcAft>
              <a:buSzPts val="1280"/>
              <a:buNone/>
              <a:defRPr b="1" sz="1600"/>
            </a:lvl9pPr>
          </a:lstStyle>
          <a:p/>
        </p:txBody>
      </p:sp>
      <p:sp>
        <p:nvSpPr>
          <p:cNvPr id="63" name="Google Shape;63;p12"/>
          <p:cNvSpPr txBox="1"/>
          <p:nvPr>
            <p:ph idx="4" type="body"/>
          </p:nvPr>
        </p:nvSpPr>
        <p:spPr>
          <a:xfrm>
            <a:off x="5088384" y="2737245"/>
            <a:ext cx="4185617" cy="330411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64" name="Google Shape;64;p12"/>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2"/>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ast rubrik" type="titleOnly">
  <p:cSld name="TITLE_ONLY">
    <p:spTree>
      <p:nvGrpSpPr>
        <p:cNvPr id="67" name="Shape 67"/>
        <p:cNvGrpSpPr/>
        <p:nvPr/>
      </p:nvGrpSpPr>
      <p:grpSpPr>
        <a:xfrm>
          <a:off x="0" y="0"/>
          <a:ext cx="0" cy="0"/>
          <a:chOff x="0" y="0"/>
          <a:chExt cx="0" cy="0"/>
        </a:xfrm>
      </p:grpSpPr>
      <p:sp>
        <p:nvSpPr>
          <p:cNvPr id="68" name="Google Shape;68;p13"/>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3"/>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3"/>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om" type="blank">
  <p:cSld name="BLANK">
    <p:spTree>
      <p:nvGrpSpPr>
        <p:cNvPr id="72" name="Shape 72"/>
        <p:cNvGrpSpPr/>
        <p:nvPr/>
      </p:nvGrpSpPr>
      <p:grpSpPr>
        <a:xfrm>
          <a:off x="0" y="0"/>
          <a:ext cx="0" cy="0"/>
          <a:chOff x="0" y="0"/>
          <a:chExt cx="0" cy="0"/>
        </a:xfrm>
      </p:grpSpPr>
      <p:sp>
        <p:nvSpPr>
          <p:cNvPr id="73" name="Google Shape;73;p14"/>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4"/>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4"/>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med bildtext" type="objTx">
  <p:cSld name="OBJECT_WITH_CAPTION_TEXT">
    <p:spTree>
      <p:nvGrpSpPr>
        <p:cNvPr id="76" name="Shape 76"/>
        <p:cNvGrpSpPr/>
        <p:nvPr/>
      </p:nvGrpSpPr>
      <p:grpSpPr>
        <a:xfrm>
          <a:off x="0" y="0"/>
          <a:ext cx="0" cy="0"/>
          <a:chOff x="0" y="0"/>
          <a:chExt cx="0" cy="0"/>
        </a:xfrm>
      </p:grpSpPr>
      <p:sp>
        <p:nvSpPr>
          <p:cNvPr id="77" name="Google Shape;77;p15"/>
          <p:cNvSpPr txBox="1"/>
          <p:nvPr>
            <p:ph type="title"/>
          </p:nvPr>
        </p:nvSpPr>
        <p:spPr>
          <a:xfrm>
            <a:off x="677334" y="1498604"/>
            <a:ext cx="3854528" cy="1278466"/>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000"/>
              <a:buFont typeface="Trebuchet MS"/>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 type="body"/>
          </p:nvPr>
        </p:nvSpPr>
        <p:spPr>
          <a:xfrm>
            <a:off x="4760461" y="514924"/>
            <a:ext cx="4513541" cy="5526437"/>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1000"/>
              </a:spcBef>
              <a:spcAft>
                <a:spcPts val="0"/>
              </a:spcAft>
              <a:buSzPts val="1440"/>
              <a:buChar char="►"/>
              <a:defRPr/>
            </a:lvl1pPr>
            <a:lvl2pPr indent="-320040" lvl="1" marL="914400" algn="l">
              <a:lnSpc>
                <a:spcPct val="100000"/>
              </a:lnSpc>
              <a:spcBef>
                <a:spcPts val="1000"/>
              </a:spcBef>
              <a:spcAft>
                <a:spcPts val="0"/>
              </a:spcAft>
              <a:buSzPts val="1440"/>
              <a:buChar char="►"/>
              <a:defRPr/>
            </a:lvl2pPr>
            <a:lvl3pPr indent="-320039" lvl="2" marL="1371600" algn="l">
              <a:lnSpc>
                <a:spcPct val="100000"/>
              </a:lnSpc>
              <a:spcBef>
                <a:spcPts val="1000"/>
              </a:spcBef>
              <a:spcAft>
                <a:spcPts val="0"/>
              </a:spcAft>
              <a:buSzPts val="1440"/>
              <a:buChar char="►"/>
              <a:defRPr/>
            </a:lvl3pPr>
            <a:lvl4pPr indent="-320039" lvl="3" marL="1828800" algn="l">
              <a:lnSpc>
                <a:spcPct val="100000"/>
              </a:lnSpc>
              <a:spcBef>
                <a:spcPts val="1000"/>
              </a:spcBef>
              <a:spcAft>
                <a:spcPts val="0"/>
              </a:spcAft>
              <a:buSzPts val="1440"/>
              <a:buChar char="►"/>
              <a:defRPr/>
            </a:lvl4pPr>
            <a:lvl5pPr indent="-320039" lvl="4" marL="2286000" algn="l">
              <a:lnSpc>
                <a:spcPct val="100000"/>
              </a:lnSpc>
              <a:spcBef>
                <a:spcPts val="1000"/>
              </a:spcBef>
              <a:spcAft>
                <a:spcPts val="0"/>
              </a:spcAft>
              <a:buSzPts val="1440"/>
              <a:buChar char="►"/>
              <a:defRPr/>
            </a:lvl5pPr>
            <a:lvl6pPr indent="-320039" lvl="5" marL="2743200" algn="l">
              <a:lnSpc>
                <a:spcPct val="100000"/>
              </a:lnSpc>
              <a:spcBef>
                <a:spcPts val="1000"/>
              </a:spcBef>
              <a:spcAft>
                <a:spcPts val="0"/>
              </a:spcAft>
              <a:buSzPts val="1440"/>
              <a:buChar char="►"/>
              <a:defRPr/>
            </a:lvl6pPr>
            <a:lvl7pPr indent="-320039" lvl="6" marL="3200400" algn="l">
              <a:lnSpc>
                <a:spcPct val="100000"/>
              </a:lnSpc>
              <a:spcBef>
                <a:spcPts val="1000"/>
              </a:spcBef>
              <a:spcAft>
                <a:spcPts val="0"/>
              </a:spcAft>
              <a:buSzPts val="1440"/>
              <a:buChar char="►"/>
              <a:defRPr/>
            </a:lvl7pPr>
            <a:lvl8pPr indent="-320040" lvl="7" marL="3657600" algn="l">
              <a:lnSpc>
                <a:spcPct val="100000"/>
              </a:lnSpc>
              <a:spcBef>
                <a:spcPts val="1000"/>
              </a:spcBef>
              <a:spcAft>
                <a:spcPts val="0"/>
              </a:spcAft>
              <a:buSzPts val="1440"/>
              <a:buChar char="►"/>
              <a:defRPr/>
            </a:lvl8pPr>
            <a:lvl9pPr indent="-320040" lvl="8" marL="4114800" algn="l">
              <a:lnSpc>
                <a:spcPct val="100000"/>
              </a:lnSpc>
              <a:spcBef>
                <a:spcPts val="1000"/>
              </a:spcBef>
              <a:spcAft>
                <a:spcPts val="0"/>
              </a:spcAft>
              <a:buSzPts val="1440"/>
              <a:buChar char="►"/>
              <a:defRPr/>
            </a:lvl9pPr>
          </a:lstStyle>
          <a:p/>
        </p:txBody>
      </p:sp>
      <p:sp>
        <p:nvSpPr>
          <p:cNvPr id="79" name="Google Shape;79;p15"/>
          <p:cNvSpPr txBox="1"/>
          <p:nvPr>
            <p:ph idx="2" type="body"/>
          </p:nvPr>
        </p:nvSpPr>
        <p:spPr>
          <a:xfrm>
            <a:off x="677334" y="2777069"/>
            <a:ext cx="3854528" cy="2584449"/>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1120"/>
              <a:buNone/>
              <a:defRPr sz="1400"/>
            </a:lvl1pPr>
            <a:lvl2pPr indent="-228600" lvl="1" marL="914400" algn="l">
              <a:lnSpc>
                <a:spcPct val="100000"/>
              </a:lnSpc>
              <a:spcBef>
                <a:spcPts val="1000"/>
              </a:spcBef>
              <a:spcAft>
                <a:spcPts val="0"/>
              </a:spcAft>
              <a:buSzPts val="1120"/>
              <a:buNone/>
              <a:defRPr sz="1400"/>
            </a:lvl2pPr>
            <a:lvl3pPr indent="-228600" lvl="2" marL="1371600" algn="l">
              <a:lnSpc>
                <a:spcPct val="100000"/>
              </a:lnSpc>
              <a:spcBef>
                <a:spcPts val="1000"/>
              </a:spcBef>
              <a:spcAft>
                <a:spcPts val="0"/>
              </a:spcAft>
              <a:buSzPts val="960"/>
              <a:buNone/>
              <a:defRPr sz="1200"/>
            </a:lvl3pPr>
            <a:lvl4pPr indent="-228600" lvl="3" marL="1828800" algn="l">
              <a:lnSpc>
                <a:spcPct val="100000"/>
              </a:lnSpc>
              <a:spcBef>
                <a:spcPts val="1000"/>
              </a:spcBef>
              <a:spcAft>
                <a:spcPts val="0"/>
              </a:spcAft>
              <a:buSzPts val="800"/>
              <a:buNone/>
              <a:defRPr sz="1000"/>
            </a:lvl4pPr>
            <a:lvl5pPr indent="-228600" lvl="4" marL="2286000" algn="l">
              <a:lnSpc>
                <a:spcPct val="100000"/>
              </a:lnSpc>
              <a:spcBef>
                <a:spcPts val="1000"/>
              </a:spcBef>
              <a:spcAft>
                <a:spcPts val="0"/>
              </a:spcAft>
              <a:buSzPts val="800"/>
              <a:buNone/>
              <a:defRPr sz="1000"/>
            </a:lvl5pPr>
            <a:lvl6pPr indent="-228600" lvl="5" marL="2743200" algn="l">
              <a:lnSpc>
                <a:spcPct val="100000"/>
              </a:lnSpc>
              <a:spcBef>
                <a:spcPts val="1000"/>
              </a:spcBef>
              <a:spcAft>
                <a:spcPts val="0"/>
              </a:spcAft>
              <a:buSzPts val="800"/>
              <a:buNone/>
              <a:defRPr sz="1000"/>
            </a:lvl6pPr>
            <a:lvl7pPr indent="-228600" lvl="6" marL="3200400" algn="l">
              <a:lnSpc>
                <a:spcPct val="100000"/>
              </a:lnSpc>
              <a:spcBef>
                <a:spcPts val="1000"/>
              </a:spcBef>
              <a:spcAft>
                <a:spcPts val="0"/>
              </a:spcAft>
              <a:buSzPts val="800"/>
              <a:buNone/>
              <a:defRPr sz="1000"/>
            </a:lvl7pPr>
            <a:lvl8pPr indent="-228600" lvl="7" marL="3657600" algn="l">
              <a:lnSpc>
                <a:spcPct val="100000"/>
              </a:lnSpc>
              <a:spcBef>
                <a:spcPts val="1000"/>
              </a:spcBef>
              <a:spcAft>
                <a:spcPts val="0"/>
              </a:spcAft>
              <a:buSzPts val="800"/>
              <a:buNone/>
              <a:defRPr sz="1000"/>
            </a:lvl8pPr>
            <a:lvl9pPr indent="-228600" lvl="8" marL="4114800" algn="l">
              <a:lnSpc>
                <a:spcPct val="100000"/>
              </a:lnSpc>
              <a:spcBef>
                <a:spcPts val="1000"/>
              </a:spcBef>
              <a:spcAft>
                <a:spcPts val="0"/>
              </a:spcAft>
              <a:buSzPts val="800"/>
              <a:buNone/>
              <a:defRPr sz="1000"/>
            </a:lvl9pPr>
          </a:lstStyle>
          <a:p/>
        </p:txBody>
      </p:sp>
      <p:sp>
        <p:nvSpPr>
          <p:cNvPr id="80" name="Google Shape;80;p15"/>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5"/>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5"/>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ld med bildtext" type="picTx">
  <p:cSld name="PICTURE_WITH_CAPTION_TEXT">
    <p:spTree>
      <p:nvGrpSpPr>
        <p:cNvPr id="83" name="Shape 83"/>
        <p:cNvGrpSpPr/>
        <p:nvPr/>
      </p:nvGrpSpPr>
      <p:grpSpPr>
        <a:xfrm>
          <a:off x="0" y="0"/>
          <a:ext cx="0" cy="0"/>
          <a:chOff x="0" y="0"/>
          <a:chExt cx="0" cy="0"/>
        </a:xfrm>
      </p:grpSpPr>
      <p:sp>
        <p:nvSpPr>
          <p:cNvPr id="84" name="Google Shape;84;p16"/>
          <p:cNvSpPr txBox="1"/>
          <p:nvPr>
            <p:ph type="title"/>
          </p:nvPr>
        </p:nvSpPr>
        <p:spPr>
          <a:xfrm>
            <a:off x="677334" y="4800600"/>
            <a:ext cx="8596667"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accent1"/>
              </a:buClr>
              <a:buSzPts val="2400"/>
              <a:buFont typeface="Trebuchet MS"/>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p:nvPr>
            <p:ph idx="2" type="pic"/>
          </p:nvPr>
        </p:nvSpPr>
        <p:spPr>
          <a:xfrm>
            <a:off x="677334" y="609600"/>
            <a:ext cx="8596668" cy="3845718"/>
          </a:xfrm>
          <a:prstGeom prst="rect">
            <a:avLst/>
          </a:prstGeom>
          <a:noFill/>
          <a:ln>
            <a:noFill/>
          </a:ln>
        </p:spPr>
      </p:sp>
      <p:sp>
        <p:nvSpPr>
          <p:cNvPr id="86" name="Google Shape;86;p16"/>
          <p:cNvSpPr txBox="1"/>
          <p:nvPr>
            <p:ph idx="1" type="body"/>
          </p:nvPr>
        </p:nvSpPr>
        <p:spPr>
          <a:xfrm>
            <a:off x="677334" y="5367338"/>
            <a:ext cx="8596667" cy="674024"/>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1000"/>
              </a:spcBef>
              <a:spcAft>
                <a:spcPts val="0"/>
              </a:spcAft>
              <a:buSzPts val="960"/>
              <a:buNone/>
              <a:defRPr sz="1200"/>
            </a:lvl1pPr>
            <a:lvl2pPr indent="-228600" lvl="1" marL="914400" algn="l">
              <a:lnSpc>
                <a:spcPct val="100000"/>
              </a:lnSpc>
              <a:spcBef>
                <a:spcPts val="1000"/>
              </a:spcBef>
              <a:spcAft>
                <a:spcPts val="0"/>
              </a:spcAft>
              <a:buSzPts val="960"/>
              <a:buNone/>
              <a:defRPr sz="1200"/>
            </a:lvl2pPr>
            <a:lvl3pPr indent="-228600" lvl="2" marL="1371600" algn="l">
              <a:lnSpc>
                <a:spcPct val="100000"/>
              </a:lnSpc>
              <a:spcBef>
                <a:spcPts val="1000"/>
              </a:spcBef>
              <a:spcAft>
                <a:spcPts val="0"/>
              </a:spcAft>
              <a:buSzPts val="800"/>
              <a:buNone/>
              <a:defRPr sz="1000"/>
            </a:lvl3pPr>
            <a:lvl4pPr indent="-228600" lvl="3" marL="1828800" algn="l">
              <a:lnSpc>
                <a:spcPct val="100000"/>
              </a:lnSpc>
              <a:spcBef>
                <a:spcPts val="1000"/>
              </a:spcBef>
              <a:spcAft>
                <a:spcPts val="0"/>
              </a:spcAft>
              <a:buSzPts val="720"/>
              <a:buNone/>
              <a:defRPr sz="900"/>
            </a:lvl4pPr>
            <a:lvl5pPr indent="-228600" lvl="4" marL="2286000" algn="l">
              <a:lnSpc>
                <a:spcPct val="100000"/>
              </a:lnSpc>
              <a:spcBef>
                <a:spcPts val="1000"/>
              </a:spcBef>
              <a:spcAft>
                <a:spcPts val="0"/>
              </a:spcAft>
              <a:buSzPts val="720"/>
              <a:buNone/>
              <a:defRPr sz="900"/>
            </a:lvl5pPr>
            <a:lvl6pPr indent="-228600" lvl="5" marL="2743200" algn="l">
              <a:lnSpc>
                <a:spcPct val="100000"/>
              </a:lnSpc>
              <a:spcBef>
                <a:spcPts val="1000"/>
              </a:spcBef>
              <a:spcAft>
                <a:spcPts val="0"/>
              </a:spcAft>
              <a:buSzPts val="720"/>
              <a:buNone/>
              <a:defRPr sz="900"/>
            </a:lvl6pPr>
            <a:lvl7pPr indent="-228600" lvl="6" marL="3200400" algn="l">
              <a:lnSpc>
                <a:spcPct val="100000"/>
              </a:lnSpc>
              <a:spcBef>
                <a:spcPts val="1000"/>
              </a:spcBef>
              <a:spcAft>
                <a:spcPts val="0"/>
              </a:spcAft>
              <a:buSzPts val="720"/>
              <a:buNone/>
              <a:defRPr sz="900"/>
            </a:lvl7pPr>
            <a:lvl8pPr indent="-228600" lvl="7" marL="3657600" algn="l">
              <a:lnSpc>
                <a:spcPct val="100000"/>
              </a:lnSpc>
              <a:spcBef>
                <a:spcPts val="1000"/>
              </a:spcBef>
              <a:spcAft>
                <a:spcPts val="0"/>
              </a:spcAft>
              <a:buSzPts val="720"/>
              <a:buNone/>
              <a:defRPr sz="900"/>
            </a:lvl8pPr>
            <a:lvl9pPr indent="-228600" lvl="8" marL="4114800" algn="l">
              <a:lnSpc>
                <a:spcPct val="100000"/>
              </a:lnSpc>
              <a:spcBef>
                <a:spcPts val="1000"/>
              </a:spcBef>
              <a:spcAft>
                <a:spcPts val="0"/>
              </a:spcAft>
              <a:buSzPts val="720"/>
              <a:buNone/>
              <a:defRPr sz="900"/>
            </a:lvl9pPr>
          </a:lstStyle>
          <a:p/>
        </p:txBody>
      </p:sp>
      <p:sp>
        <p:nvSpPr>
          <p:cNvPr id="87" name="Google Shape;87;p16"/>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6"/>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6"/>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7"/>
          <p:cNvGrpSpPr/>
          <p:nvPr/>
        </p:nvGrpSpPr>
        <p:grpSpPr>
          <a:xfrm>
            <a:off x="0" y="-8467"/>
            <a:ext cx="12192000" cy="6866467"/>
            <a:chOff x="0" y="-8467"/>
            <a:chExt cx="12192000" cy="6866467"/>
          </a:xfrm>
        </p:grpSpPr>
        <p:cxnSp>
          <p:nvCxnSpPr>
            <p:cNvPr id="7" name="Google Shape;7;p7"/>
            <p:cNvCxnSpPr/>
            <p:nvPr/>
          </p:nvCxnSpPr>
          <p:spPr>
            <a:xfrm>
              <a:off x="9371012" y="0"/>
              <a:ext cx="1219200" cy="6858000"/>
            </a:xfrm>
            <a:prstGeom prst="straightConnector1">
              <a:avLst/>
            </a:prstGeom>
            <a:noFill/>
            <a:ln cap="flat" cmpd="sng" w="9525">
              <a:solidFill>
                <a:srgbClr val="BFBFBF"/>
              </a:solidFill>
              <a:prstDash val="solid"/>
              <a:round/>
              <a:headEnd len="sm" w="sm" type="none"/>
              <a:tailEnd len="sm" w="sm" type="none"/>
            </a:ln>
          </p:spPr>
        </p:cxnSp>
        <p:cxnSp>
          <p:nvCxnSpPr>
            <p:cNvPr id="8" name="Google Shape;8;p7"/>
            <p:cNvCxnSpPr/>
            <p:nvPr/>
          </p:nvCxnSpPr>
          <p:spPr>
            <a:xfrm flipH="1">
              <a:off x="7425267" y="3681413"/>
              <a:ext cx="4763558" cy="3176587"/>
            </a:xfrm>
            <a:prstGeom prst="straightConnector1">
              <a:avLst/>
            </a:prstGeom>
            <a:noFill/>
            <a:ln cap="flat" cmpd="sng" w="9525">
              <a:solidFill>
                <a:srgbClr val="D8D8D8"/>
              </a:solidFill>
              <a:prstDash val="solid"/>
              <a:round/>
              <a:headEnd len="sm" w="sm" type="none"/>
              <a:tailEnd len="sm" w="sm" type="none"/>
            </a:ln>
          </p:spPr>
        </p:cxnSp>
        <p:sp>
          <p:nvSpPr>
            <p:cNvPr id="9" name="Google Shape;9;p7"/>
            <p:cNvSpPr/>
            <p:nvPr/>
          </p:nvSpPr>
          <p:spPr>
            <a:xfrm>
              <a:off x="9181476" y="-8467"/>
              <a:ext cx="3007349" cy="6866467"/>
            </a:xfrm>
            <a:custGeom>
              <a:rect b="b" l="l" r="r" t="t"/>
              <a:pathLst>
                <a:path extrusionOk="0" h="6866467" w="3007349">
                  <a:moveTo>
                    <a:pt x="2045532" y="0"/>
                  </a:moveTo>
                  <a:lnTo>
                    <a:pt x="3007349" y="0"/>
                  </a:lnTo>
                  <a:lnTo>
                    <a:pt x="3007349" y="6866467"/>
                  </a:lnTo>
                  <a:lnTo>
                    <a:pt x="0" y="6866467"/>
                  </a:lnTo>
                  <a:lnTo>
                    <a:pt x="2045532" y="0"/>
                  </a:lnTo>
                  <a:close/>
                </a:path>
              </a:pathLst>
            </a:custGeom>
            <a:solidFill>
              <a:schemeClr val="accent1">
                <a:alpha val="29411"/>
              </a:schemeClr>
            </a:solidFill>
            <a:ln>
              <a:noFill/>
            </a:ln>
          </p:spPr>
        </p:sp>
        <p:sp>
          <p:nvSpPr>
            <p:cNvPr id="10" name="Google Shape;10;p7"/>
            <p:cNvSpPr/>
            <p:nvPr/>
          </p:nvSpPr>
          <p:spPr>
            <a:xfrm>
              <a:off x="9603442" y="-8467"/>
              <a:ext cx="2588558" cy="6866467"/>
            </a:xfrm>
            <a:custGeom>
              <a:rect b="b" l="l" r="r" t="t"/>
              <a:pathLst>
                <a:path extrusionOk="0" h="6866467" w="2573311">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7"/>
            <p:cNvSpPr/>
            <p:nvPr/>
          </p:nvSpPr>
          <p:spPr>
            <a:xfrm>
              <a:off x="8932333" y="3048000"/>
              <a:ext cx="3259667" cy="3810000"/>
            </a:xfrm>
            <a:prstGeom prst="triangle">
              <a:avLst>
                <a:gd fmla="val 100000" name="adj"/>
              </a:avLst>
            </a:prstGeom>
            <a:solidFill>
              <a:schemeClr val="accen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7"/>
            <p:cNvSpPr/>
            <p:nvPr/>
          </p:nvSpPr>
          <p:spPr>
            <a:xfrm>
              <a:off x="9334500" y="-8467"/>
              <a:ext cx="2854326" cy="6866467"/>
            </a:xfrm>
            <a:custGeom>
              <a:rect b="b" l="l" r="r" t="t"/>
              <a:pathLst>
                <a:path extrusionOk="0" h="6866467" w="2858013">
                  <a:moveTo>
                    <a:pt x="0" y="0"/>
                  </a:moveTo>
                  <a:lnTo>
                    <a:pt x="2858013" y="0"/>
                  </a:lnTo>
                  <a:lnTo>
                    <a:pt x="2858013" y="6866467"/>
                  </a:lnTo>
                  <a:lnTo>
                    <a:pt x="2473942" y="6866467"/>
                  </a:lnTo>
                  <a:lnTo>
                    <a:pt x="0" y="0"/>
                  </a:lnTo>
                  <a:close/>
                </a:path>
              </a:pathLst>
            </a:custGeom>
            <a:solidFill>
              <a:srgbClr val="3F7818">
                <a:alpha val="69411"/>
              </a:srgbClr>
            </a:solidFill>
            <a:ln>
              <a:noFill/>
            </a:ln>
          </p:spPr>
        </p:sp>
        <p:sp>
          <p:nvSpPr>
            <p:cNvPr id="13" name="Google Shape;13;p7"/>
            <p:cNvSpPr/>
            <p:nvPr/>
          </p:nvSpPr>
          <p:spPr>
            <a:xfrm>
              <a:off x="10898730" y="-8467"/>
              <a:ext cx="1290094" cy="6866467"/>
            </a:xfrm>
            <a:custGeom>
              <a:rect b="b" l="l" r="r" t="t"/>
              <a:pathLst>
                <a:path extrusionOk="0" h="6858000" w="1290094">
                  <a:moveTo>
                    <a:pt x="1019735" y="0"/>
                  </a:moveTo>
                  <a:lnTo>
                    <a:pt x="1290094" y="0"/>
                  </a:lnTo>
                  <a:lnTo>
                    <a:pt x="1290094" y="6858000"/>
                  </a:lnTo>
                  <a:lnTo>
                    <a:pt x="0" y="6858000"/>
                  </a:lnTo>
                  <a:lnTo>
                    <a:pt x="1019735" y="0"/>
                  </a:lnTo>
                  <a:close/>
                </a:path>
              </a:pathLst>
            </a:custGeom>
            <a:solidFill>
              <a:srgbClr val="BFE471">
                <a:alpha val="69411"/>
              </a:srgbClr>
            </a:solidFill>
            <a:ln>
              <a:noFill/>
            </a:ln>
          </p:spPr>
        </p:sp>
        <p:sp>
          <p:nvSpPr>
            <p:cNvPr id="14" name="Google Shape;14;p7"/>
            <p:cNvSpPr/>
            <p:nvPr/>
          </p:nvSpPr>
          <p:spPr>
            <a:xfrm>
              <a:off x="10938999" y="-8467"/>
              <a:ext cx="1249825" cy="6866467"/>
            </a:xfrm>
            <a:custGeom>
              <a:rect b="b" l="l" r="r" t="t"/>
              <a:pathLst>
                <a:path extrusionOk="0" h="6858000" w="1249825">
                  <a:moveTo>
                    <a:pt x="0" y="0"/>
                  </a:moveTo>
                  <a:lnTo>
                    <a:pt x="1249825" y="0"/>
                  </a:lnTo>
                  <a:lnTo>
                    <a:pt x="1249825" y="6858000"/>
                  </a:lnTo>
                  <a:lnTo>
                    <a:pt x="1109382" y="6858000"/>
                  </a:lnTo>
                  <a:lnTo>
                    <a:pt x="0" y="0"/>
                  </a:lnTo>
                  <a:close/>
                </a:path>
              </a:pathLst>
            </a:custGeom>
            <a:solidFill>
              <a:schemeClr val="accent1">
                <a:alpha val="64313"/>
              </a:schemeClr>
            </a:solidFill>
            <a:ln>
              <a:noFill/>
            </a:ln>
          </p:spPr>
        </p:sp>
        <p:sp>
          <p:nvSpPr>
            <p:cNvPr id="15" name="Google Shape;15;p7"/>
            <p:cNvSpPr/>
            <p:nvPr/>
          </p:nvSpPr>
          <p:spPr>
            <a:xfrm>
              <a:off x="10371666" y="3589867"/>
              <a:ext cx="1817159" cy="3268133"/>
            </a:xfrm>
            <a:prstGeom prst="triangle">
              <a:avLst>
                <a:gd fmla="val 100000" name="adj"/>
              </a:avLst>
            </a:prstGeom>
            <a:solidFill>
              <a:schemeClr val="accent1">
                <a:alpha val="8000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7"/>
            <p:cNvSpPr/>
            <p:nvPr/>
          </p:nvSpPr>
          <p:spPr>
            <a:xfrm>
              <a:off x="0" y="4013200"/>
              <a:ext cx="448733" cy="2844800"/>
            </a:xfrm>
            <a:prstGeom prst="triangle">
              <a:avLst>
                <a:gd fmla="val 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 name="Google Shape;17;p7"/>
          <p:cNvSpPr txBox="1"/>
          <p:nvPr>
            <p:ph type="title"/>
          </p:nvPr>
        </p:nvSpPr>
        <p:spPr>
          <a:xfrm>
            <a:off x="677334" y="609600"/>
            <a:ext cx="8596668" cy="1320800"/>
          </a:xfrm>
          <a:prstGeom prst="rect">
            <a:avLst/>
          </a:prstGeom>
          <a:noFill/>
          <a:ln>
            <a:noFill/>
          </a:ln>
        </p:spPr>
        <p:txBody>
          <a:bodyPr anchorCtr="0" anchor="t" bIns="45700" lIns="91425" spcFirstLastPara="1" rIns="91425" wrap="square" tIns="45700">
            <a:normAutofit/>
          </a:bodyPr>
          <a:lstStyle>
            <a:lvl1pPr lvl="0" marR="0" rtl="0" algn="l">
              <a:lnSpc>
                <a:spcPct val="100000"/>
              </a:lnSpc>
              <a:spcBef>
                <a:spcPts val="0"/>
              </a:spcBef>
              <a:spcAft>
                <a:spcPts val="0"/>
              </a:spcAft>
              <a:buClr>
                <a:schemeClr val="accent1"/>
              </a:buClr>
              <a:buSzPts val="3600"/>
              <a:buFont typeface="Trebuchet MS"/>
              <a:buNone/>
              <a:defRPr b="0" i="0" sz="3600" u="none" cap="none" strike="noStrike">
                <a:solidFill>
                  <a:schemeClr val="accen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2"/>
                </a:solidFill>
                <a:latin typeface="Arial"/>
                <a:ea typeface="Arial"/>
                <a:cs typeface="Arial"/>
                <a:sym typeface="Arial"/>
              </a:defRPr>
            </a:lvl9pPr>
          </a:lstStyle>
          <a:p/>
        </p:txBody>
      </p:sp>
      <p:sp>
        <p:nvSpPr>
          <p:cNvPr id="18" name="Google Shape;18;p7"/>
          <p:cNvSpPr txBox="1"/>
          <p:nvPr>
            <p:ph idx="1" type="body"/>
          </p:nvPr>
        </p:nvSpPr>
        <p:spPr>
          <a:xfrm>
            <a:off x="677334" y="2160589"/>
            <a:ext cx="8596668" cy="3880773"/>
          </a:xfrm>
          <a:prstGeom prst="rect">
            <a:avLst/>
          </a:prstGeom>
          <a:noFill/>
          <a:ln>
            <a:noFill/>
          </a:ln>
        </p:spPr>
        <p:txBody>
          <a:bodyPr anchorCtr="0" anchor="t" bIns="45700" lIns="91425" spcFirstLastPara="1" rIns="91425" wrap="square" tIns="45700">
            <a:normAutofit/>
          </a:bodyPr>
          <a:lstStyle>
            <a:lvl1pPr indent="-320040" lvl="0" marL="457200" marR="0" rtl="0" algn="l">
              <a:lnSpc>
                <a:spcPct val="100000"/>
              </a:lnSpc>
              <a:spcBef>
                <a:spcPts val="1000"/>
              </a:spcBef>
              <a:spcAft>
                <a:spcPts val="0"/>
              </a:spcAft>
              <a:buClr>
                <a:schemeClr val="accent1"/>
              </a:buClr>
              <a:buSzPts val="1440"/>
              <a:buFont typeface="Noto Sans Symbols"/>
              <a:buChar char="►"/>
              <a:defRPr b="0" i="0" sz="1800" u="none" cap="none" strike="noStrike">
                <a:solidFill>
                  <a:srgbClr val="3F3F3F"/>
                </a:solidFill>
                <a:latin typeface="Trebuchet MS"/>
                <a:ea typeface="Trebuchet MS"/>
                <a:cs typeface="Trebuchet MS"/>
                <a:sym typeface="Trebuchet MS"/>
              </a:defRPr>
            </a:lvl1pPr>
            <a:lvl2pPr indent="-309880" lvl="1" marL="914400" marR="0" rtl="0" algn="l">
              <a:lnSpc>
                <a:spcPct val="100000"/>
              </a:lnSpc>
              <a:spcBef>
                <a:spcPts val="1000"/>
              </a:spcBef>
              <a:spcAft>
                <a:spcPts val="0"/>
              </a:spcAft>
              <a:buClr>
                <a:schemeClr val="accent1"/>
              </a:buClr>
              <a:buSzPts val="1280"/>
              <a:buFont typeface="Noto Sans Symbols"/>
              <a:buChar char="►"/>
              <a:defRPr b="0" i="0" sz="1600" u="none" cap="none" strike="noStrike">
                <a:solidFill>
                  <a:srgbClr val="3F3F3F"/>
                </a:solidFill>
                <a:latin typeface="Trebuchet MS"/>
                <a:ea typeface="Trebuchet MS"/>
                <a:cs typeface="Trebuchet MS"/>
                <a:sym typeface="Trebuchet MS"/>
              </a:defRPr>
            </a:lvl2pPr>
            <a:lvl3pPr indent="-299719" lvl="2" marL="1371600" marR="0" rtl="0" algn="l">
              <a:lnSpc>
                <a:spcPct val="100000"/>
              </a:lnSpc>
              <a:spcBef>
                <a:spcPts val="1000"/>
              </a:spcBef>
              <a:spcAft>
                <a:spcPts val="0"/>
              </a:spcAft>
              <a:buClr>
                <a:schemeClr val="accent1"/>
              </a:buClr>
              <a:buSzPts val="1120"/>
              <a:buFont typeface="Noto Sans Symbols"/>
              <a:buChar char="►"/>
              <a:defRPr b="0" i="0" sz="1400" u="none" cap="none" strike="noStrike">
                <a:solidFill>
                  <a:srgbClr val="3F3F3F"/>
                </a:solidFill>
                <a:latin typeface="Trebuchet MS"/>
                <a:ea typeface="Trebuchet MS"/>
                <a:cs typeface="Trebuchet MS"/>
                <a:sym typeface="Trebuchet MS"/>
              </a:defRPr>
            </a:lvl3pPr>
            <a:lvl4pPr indent="-289560" lvl="3" marL="1828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4pPr>
            <a:lvl5pPr indent="-289560" lvl="4" marL="22860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5pPr>
            <a:lvl6pPr indent="-289560" lvl="5" marL="27432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6pPr>
            <a:lvl7pPr indent="-289560" lvl="6" marL="32004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7pPr>
            <a:lvl8pPr indent="-289559" lvl="7" marL="36576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8pPr>
            <a:lvl9pPr indent="-289559" lvl="8" marL="4114800" marR="0" rtl="0" algn="l">
              <a:lnSpc>
                <a:spcPct val="100000"/>
              </a:lnSpc>
              <a:spcBef>
                <a:spcPts val="1000"/>
              </a:spcBef>
              <a:spcAft>
                <a:spcPts val="0"/>
              </a:spcAft>
              <a:buClr>
                <a:schemeClr val="accent1"/>
              </a:buClr>
              <a:buSzPts val="960"/>
              <a:buFont typeface="Noto Sans Symbols"/>
              <a:buChar char="►"/>
              <a:defRPr b="0" i="0" sz="1200" u="none" cap="none" strike="noStrike">
                <a:solidFill>
                  <a:srgbClr val="3F3F3F"/>
                </a:solidFill>
                <a:latin typeface="Trebuchet MS"/>
                <a:ea typeface="Trebuchet MS"/>
                <a:cs typeface="Trebuchet MS"/>
                <a:sym typeface="Trebuchet MS"/>
              </a:defRPr>
            </a:lvl9pPr>
          </a:lstStyle>
          <a:p/>
        </p:txBody>
      </p:sp>
      <p:sp>
        <p:nvSpPr>
          <p:cNvPr id="19" name="Google Shape;19;p7"/>
          <p:cNvSpPr txBox="1"/>
          <p:nvPr>
            <p:ph idx="10" type="dt"/>
          </p:nvPr>
        </p:nvSpPr>
        <p:spPr>
          <a:xfrm>
            <a:off x="7205133" y="6041362"/>
            <a:ext cx="911939" cy="365125"/>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0" name="Google Shape;20;p7"/>
          <p:cNvSpPr txBox="1"/>
          <p:nvPr>
            <p:ph idx="11" type="ftr"/>
          </p:nvPr>
        </p:nvSpPr>
        <p:spPr>
          <a:xfrm>
            <a:off x="677334" y="6041362"/>
            <a:ext cx="6297612"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7"/>
          <p:cNvSpPr txBox="1"/>
          <p:nvPr>
            <p:ph idx="12" type="sldNum"/>
          </p:nvPr>
        </p:nvSpPr>
        <p:spPr>
          <a:xfrm>
            <a:off x="8590663" y="6041362"/>
            <a:ext cx="683339"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IE"/>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8.png"/><Relationship Id="rId7" Type="http://schemas.openxmlformats.org/officeDocument/2006/relationships/image" Target="../media/image5.png"/><Relationship Id="rId8"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2" name="Shape 142"/>
        <p:cNvGrpSpPr/>
        <p:nvPr/>
      </p:nvGrpSpPr>
      <p:grpSpPr>
        <a:xfrm>
          <a:off x="0" y="0"/>
          <a:ext cx="0" cy="0"/>
          <a:chOff x="0" y="0"/>
          <a:chExt cx="0" cy="0"/>
        </a:xfrm>
      </p:grpSpPr>
      <p:sp>
        <p:nvSpPr>
          <p:cNvPr id="143" name="Google Shape;143;p1"/>
          <p:cNvSpPr/>
          <p:nvPr/>
        </p:nvSpPr>
        <p:spPr>
          <a:xfrm rot="10800000">
            <a:off x="3174" y="12700"/>
            <a:ext cx="842596" cy="5666154"/>
          </a:xfrm>
          <a:prstGeom prst="triangle">
            <a:avLst>
              <a:gd fmla="val 100000" name="adj"/>
            </a:avLst>
          </a:prstGeom>
          <a:solidFill>
            <a:schemeClr val="accent1">
              <a:alpha val="8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44" name="Google Shape;144;p1"/>
          <p:cNvPicPr preferRelativeResize="0"/>
          <p:nvPr/>
        </p:nvPicPr>
        <p:blipFill rotWithShape="1">
          <a:blip r:embed="rId3">
            <a:alphaModFix/>
          </a:blip>
          <a:srcRect b="0" l="0" r="0" t="0"/>
          <a:stretch/>
        </p:blipFill>
        <p:spPr>
          <a:xfrm>
            <a:off x="956685" y="1773451"/>
            <a:ext cx="3303150" cy="3311075"/>
          </a:xfrm>
          <a:prstGeom prst="rect">
            <a:avLst/>
          </a:prstGeom>
          <a:noFill/>
          <a:ln>
            <a:noFill/>
          </a:ln>
        </p:spPr>
      </p:pic>
      <p:pic>
        <p:nvPicPr>
          <p:cNvPr id="145" name="Google Shape;145;p1"/>
          <p:cNvPicPr preferRelativeResize="0"/>
          <p:nvPr/>
        </p:nvPicPr>
        <p:blipFill rotWithShape="1">
          <a:blip r:embed="rId4">
            <a:alphaModFix/>
          </a:blip>
          <a:srcRect b="0" l="0" r="0" t="0"/>
          <a:stretch/>
        </p:blipFill>
        <p:spPr>
          <a:xfrm>
            <a:off x="235341" y="6255161"/>
            <a:ext cx="1964299" cy="412100"/>
          </a:xfrm>
          <a:prstGeom prst="rect">
            <a:avLst/>
          </a:prstGeom>
          <a:noFill/>
          <a:ln>
            <a:noFill/>
          </a:ln>
        </p:spPr>
      </p:pic>
      <p:sp>
        <p:nvSpPr>
          <p:cNvPr id="146" name="Google Shape;146;p1"/>
          <p:cNvSpPr txBox="1"/>
          <p:nvPr/>
        </p:nvSpPr>
        <p:spPr>
          <a:xfrm>
            <a:off x="4600800" y="3199599"/>
            <a:ext cx="5418600" cy="10722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rPr b="1" lang="en-IE" sz="3600">
                <a:solidFill>
                  <a:srgbClr val="3F7818"/>
                </a:solidFill>
                <a:latin typeface="Quattrocento Sans"/>
                <a:ea typeface="Quattrocento Sans"/>
                <a:cs typeface="Quattrocento Sans"/>
                <a:sym typeface="Quattrocento Sans"/>
              </a:rPr>
              <a:t>Entrepreneurial Skills</a:t>
            </a:r>
            <a:endParaRPr b="1" sz="4000">
              <a:solidFill>
                <a:srgbClr val="3F7818"/>
              </a:solidFill>
              <a:latin typeface="Verdana"/>
              <a:ea typeface="Verdana"/>
              <a:cs typeface="Verdana"/>
              <a:sym typeface="Verdana"/>
            </a:endParaRPr>
          </a:p>
          <a:p>
            <a:pPr indent="0" lvl="0" marL="0" rtl="0" algn="l">
              <a:spcBef>
                <a:spcPts val="0"/>
              </a:spcBef>
              <a:spcAft>
                <a:spcPts val="0"/>
              </a:spcAft>
              <a:buNone/>
            </a:pPr>
            <a:r>
              <a:rPr b="1" lang="en-IE" sz="4000">
                <a:solidFill>
                  <a:srgbClr val="3F7818"/>
                </a:solidFill>
                <a:latin typeface="Verdana"/>
                <a:ea typeface="Verdana"/>
                <a:cs typeface="Verdana"/>
                <a:sym typeface="Verdana"/>
              </a:rPr>
              <a:t>Managerial Soft Skills: </a:t>
            </a:r>
            <a:r>
              <a:rPr lang="en-IE" sz="4000">
                <a:solidFill>
                  <a:srgbClr val="3F7818"/>
                </a:solidFill>
                <a:latin typeface="Verdana"/>
                <a:ea typeface="Verdana"/>
                <a:cs typeface="Verdana"/>
                <a:sym typeface="Verdana"/>
              </a:rPr>
              <a:t>Introduction</a:t>
            </a:r>
            <a:endParaRPr sz="4000">
              <a:solidFill>
                <a:srgbClr val="3F7818"/>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
          <p:cNvSpPr/>
          <p:nvPr/>
        </p:nvSpPr>
        <p:spPr>
          <a:xfrm>
            <a:off x="0" y="6198244"/>
            <a:ext cx="2293620" cy="52593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
              <a:buFont typeface="Arial"/>
              <a:buNone/>
            </a:pPr>
            <a:r>
              <a:t/>
            </a:r>
            <a:endParaRPr b="0" i="0" sz="400" u="none" cap="none" strike="noStrike">
              <a:solidFill>
                <a:schemeClr val="lt1"/>
              </a:solidFill>
              <a:latin typeface="Trebuchet MS"/>
              <a:ea typeface="Trebuchet MS"/>
              <a:cs typeface="Trebuchet MS"/>
              <a:sym typeface="Trebuchet MS"/>
            </a:endParaRPr>
          </a:p>
        </p:txBody>
      </p:sp>
      <p:sp>
        <p:nvSpPr>
          <p:cNvPr id="152" name="Google Shape;152;p2"/>
          <p:cNvSpPr/>
          <p:nvPr/>
        </p:nvSpPr>
        <p:spPr>
          <a:xfrm>
            <a:off x="1217490" y="1386931"/>
            <a:ext cx="7664221" cy="3683000"/>
          </a:xfrm>
          <a:prstGeom prst="roundRect">
            <a:avLst>
              <a:gd fmla="val 7357" name="adj"/>
            </a:avLst>
          </a:prstGeom>
          <a:solidFill>
            <a:schemeClr val="lt1"/>
          </a:solidFill>
          <a:ln cap="flat" cmpd="sng" w="57150">
            <a:solidFill>
              <a:srgbClr val="3F781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Trebuchet MS"/>
              <a:ea typeface="Trebuchet MS"/>
              <a:cs typeface="Trebuchet MS"/>
              <a:sym typeface="Trebuchet MS"/>
            </a:endParaRPr>
          </a:p>
        </p:txBody>
      </p:sp>
      <p:sp>
        <p:nvSpPr>
          <p:cNvPr id="153" name="Google Shape;153;p2"/>
          <p:cNvSpPr txBox="1"/>
          <p:nvPr/>
        </p:nvSpPr>
        <p:spPr>
          <a:xfrm>
            <a:off x="1686950" y="2166425"/>
            <a:ext cx="5265300" cy="21240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0"/>
              </a:spcBef>
              <a:spcAft>
                <a:spcPts val="1125"/>
              </a:spcAft>
              <a:buClr>
                <a:schemeClr val="dk1"/>
              </a:buClr>
              <a:buSzPts val="1100"/>
              <a:buFont typeface="Arial"/>
              <a:buNone/>
            </a:pPr>
            <a:r>
              <a:rPr b="1" lang="en-IE" sz="4000">
                <a:solidFill>
                  <a:srgbClr val="3F7818"/>
                </a:solidFill>
                <a:latin typeface="Verdana"/>
                <a:ea typeface="Verdana"/>
                <a:cs typeface="Verdana"/>
                <a:sym typeface="Verdana"/>
              </a:rPr>
              <a:t>Significance of soft skills in entrepreneurship</a:t>
            </a:r>
            <a:endParaRPr b="1" i="0" sz="4000" u="none" cap="none" strike="noStrike">
              <a:solidFill>
                <a:srgbClr val="3F7818"/>
              </a:solidFill>
              <a:latin typeface="Verdana"/>
              <a:ea typeface="Verdana"/>
              <a:cs typeface="Verdana"/>
              <a:sym typeface="Verdana"/>
            </a:endParaRPr>
          </a:p>
        </p:txBody>
      </p:sp>
      <p:pic>
        <p:nvPicPr>
          <p:cNvPr id="154" name="Google Shape;154;p2"/>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pic>
        <p:nvPicPr>
          <p:cNvPr id="159" name="Google Shape;159;g29a43bd7d8b_0_19"/>
          <p:cNvPicPr preferRelativeResize="0"/>
          <p:nvPr/>
        </p:nvPicPr>
        <p:blipFill rotWithShape="1">
          <a:blip r:embed="rId3">
            <a:alphaModFix/>
          </a:blip>
          <a:srcRect b="0" l="0" r="0" t="0"/>
          <a:stretch/>
        </p:blipFill>
        <p:spPr>
          <a:xfrm>
            <a:off x="674538" y="1755187"/>
            <a:ext cx="4082124" cy="4072649"/>
          </a:xfrm>
          <a:prstGeom prst="rect">
            <a:avLst/>
          </a:prstGeom>
          <a:noFill/>
          <a:ln>
            <a:noFill/>
          </a:ln>
        </p:spPr>
      </p:pic>
      <p:sp>
        <p:nvSpPr>
          <p:cNvPr id="160" name="Google Shape;160;g29a43bd7d8b_0_19"/>
          <p:cNvSpPr txBox="1"/>
          <p:nvPr/>
        </p:nvSpPr>
        <p:spPr>
          <a:xfrm>
            <a:off x="755100" y="664875"/>
            <a:ext cx="3921000" cy="9198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Clr>
                <a:schemeClr val="dk1"/>
              </a:buClr>
              <a:buSzPts val="1100"/>
              <a:buFont typeface="Arial"/>
              <a:buNone/>
            </a:pPr>
            <a:r>
              <a:rPr b="1" i="1" lang="en-IE" sz="2500">
                <a:solidFill>
                  <a:srgbClr val="3F7818"/>
                </a:solidFill>
                <a:latin typeface="Verdana"/>
                <a:ea typeface="Verdana"/>
                <a:cs typeface="Verdana"/>
                <a:sym typeface="Verdana"/>
              </a:rPr>
              <a:t>Team Building and Collaboration</a:t>
            </a:r>
            <a:r>
              <a:rPr b="1" lang="en-IE" sz="2500">
                <a:solidFill>
                  <a:srgbClr val="3F7818"/>
                </a:solidFill>
                <a:latin typeface="Verdana"/>
                <a:ea typeface="Verdana"/>
                <a:cs typeface="Verdana"/>
                <a:sym typeface="Verdana"/>
              </a:rPr>
              <a:t> </a:t>
            </a:r>
            <a:endParaRPr b="1" i="0" sz="2500" u="none" cap="none" strike="noStrike">
              <a:solidFill>
                <a:srgbClr val="3F7818"/>
              </a:solidFill>
              <a:latin typeface="Verdana"/>
              <a:ea typeface="Verdana"/>
              <a:cs typeface="Verdana"/>
              <a:sym typeface="Verdana"/>
            </a:endParaRPr>
          </a:p>
        </p:txBody>
      </p:sp>
      <p:sp>
        <p:nvSpPr>
          <p:cNvPr id="161" name="Google Shape;161;g29a43bd7d8b_0_19"/>
          <p:cNvSpPr txBox="1"/>
          <p:nvPr/>
        </p:nvSpPr>
        <p:spPr>
          <a:xfrm>
            <a:off x="856650" y="2175275"/>
            <a:ext cx="3717900" cy="32325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Clr>
                <a:schemeClr val="dk1"/>
              </a:buClr>
              <a:buSzPts val="1100"/>
              <a:buFont typeface="Arial"/>
              <a:buNone/>
            </a:pPr>
            <a:r>
              <a:rPr lang="en-IE" sz="2000">
                <a:solidFill>
                  <a:schemeClr val="lt1"/>
                </a:solidFill>
                <a:latin typeface="Verdana"/>
                <a:ea typeface="Verdana"/>
                <a:cs typeface="Verdana"/>
                <a:sym typeface="Verdana"/>
              </a:rPr>
              <a:t>Building and managing high-performing teams is the basis of entrepreneurial success. Team collaboration and conflict resolution skills are instrumental in fostering a cohesive and productive working environment</a:t>
            </a:r>
            <a:endParaRPr i="1" sz="2000">
              <a:solidFill>
                <a:schemeClr val="lt1"/>
              </a:solidFill>
              <a:latin typeface="Verdana"/>
              <a:ea typeface="Verdana"/>
              <a:cs typeface="Verdana"/>
              <a:sym typeface="Verdana"/>
            </a:endParaRPr>
          </a:p>
        </p:txBody>
      </p:sp>
      <p:sp>
        <p:nvSpPr>
          <p:cNvPr id="162" name="Google Shape;162;g29a43bd7d8b_0_19"/>
          <p:cNvSpPr txBox="1"/>
          <p:nvPr/>
        </p:nvSpPr>
        <p:spPr>
          <a:xfrm>
            <a:off x="9051388" y="4353982"/>
            <a:ext cx="1681500" cy="738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Quattrocento Sans"/>
                <a:ea typeface="Quattrocento Sans"/>
                <a:cs typeface="Quattrocento Sans"/>
                <a:sym typeface="Quattrocento Sans"/>
              </a:rPr>
              <a:t>Here you could describe the topic of the section</a:t>
            </a:r>
            <a:endParaRPr b="0" i="0" sz="1400" u="none" cap="none" strike="noStrike">
              <a:solidFill>
                <a:srgbClr val="000000"/>
              </a:solidFill>
              <a:latin typeface="Arial"/>
              <a:ea typeface="Arial"/>
              <a:cs typeface="Arial"/>
              <a:sym typeface="Arial"/>
            </a:endParaRPr>
          </a:p>
        </p:txBody>
      </p:sp>
      <p:pic>
        <p:nvPicPr>
          <p:cNvPr id="163" name="Google Shape;163;g29a43bd7d8b_0_19"/>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64" name="Google Shape;164;g29a43bd7d8b_0_19"/>
          <p:cNvPicPr preferRelativeResize="0"/>
          <p:nvPr/>
        </p:nvPicPr>
        <p:blipFill rotWithShape="1">
          <a:blip r:embed="rId3">
            <a:alphaModFix/>
          </a:blip>
          <a:srcRect b="0" l="0" r="0" t="0"/>
          <a:stretch/>
        </p:blipFill>
        <p:spPr>
          <a:xfrm>
            <a:off x="5141700" y="1755200"/>
            <a:ext cx="4082124" cy="4072649"/>
          </a:xfrm>
          <a:prstGeom prst="rect">
            <a:avLst/>
          </a:prstGeom>
          <a:noFill/>
          <a:ln>
            <a:noFill/>
          </a:ln>
        </p:spPr>
      </p:pic>
      <p:sp>
        <p:nvSpPr>
          <p:cNvPr id="165" name="Google Shape;165;g29a43bd7d8b_0_19"/>
          <p:cNvSpPr txBox="1"/>
          <p:nvPr/>
        </p:nvSpPr>
        <p:spPr>
          <a:xfrm>
            <a:off x="5416364" y="1998263"/>
            <a:ext cx="3532800" cy="35865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Clr>
                <a:schemeClr val="dk1"/>
              </a:buClr>
              <a:buSzPts val="1100"/>
              <a:buFont typeface="Arial"/>
              <a:buNone/>
            </a:pPr>
            <a:r>
              <a:rPr lang="en-IE" sz="2000">
                <a:solidFill>
                  <a:schemeClr val="lt1"/>
                </a:solidFill>
                <a:latin typeface="Verdana"/>
                <a:ea typeface="Verdana"/>
                <a:cs typeface="Verdana"/>
                <a:sym typeface="Verdana"/>
              </a:rPr>
              <a:t>The startup landscape is marked by rapid changes, uncertainties, and unexpected challenges. Entrepreneurs with strong adaptability and flexibility can navigate these shifts, pivot when necessary, and lead their teams through transitions.</a:t>
            </a:r>
            <a:endParaRPr sz="2000">
              <a:solidFill>
                <a:schemeClr val="lt1"/>
              </a:solidFill>
              <a:latin typeface="Verdana"/>
              <a:ea typeface="Verdana"/>
              <a:cs typeface="Verdana"/>
              <a:sym typeface="Verdana"/>
            </a:endParaRPr>
          </a:p>
        </p:txBody>
      </p:sp>
      <p:sp>
        <p:nvSpPr>
          <p:cNvPr id="166" name="Google Shape;166;g29a43bd7d8b_0_19"/>
          <p:cNvSpPr txBox="1"/>
          <p:nvPr/>
        </p:nvSpPr>
        <p:spPr>
          <a:xfrm>
            <a:off x="5255255" y="693825"/>
            <a:ext cx="3646200" cy="861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Adaptability and Flexibility</a:t>
            </a:r>
            <a:endParaRPr b="1" i="0" sz="2500" u="none" cap="none" strike="noStrike">
              <a:solidFill>
                <a:srgbClr val="3F7818"/>
              </a:solidFill>
              <a:latin typeface="Verdana"/>
              <a:ea typeface="Verdana"/>
              <a:cs typeface="Verdana"/>
              <a:sym typeface="Verdan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g29a43bd7d8b_0_2"/>
          <p:cNvPicPr preferRelativeResize="0"/>
          <p:nvPr/>
        </p:nvPicPr>
        <p:blipFill rotWithShape="1">
          <a:blip r:embed="rId3">
            <a:alphaModFix/>
          </a:blip>
          <a:srcRect b="0" l="0" r="0" t="0"/>
          <a:stretch/>
        </p:blipFill>
        <p:spPr>
          <a:xfrm>
            <a:off x="657213" y="1511937"/>
            <a:ext cx="4082124" cy="4072649"/>
          </a:xfrm>
          <a:prstGeom prst="rect">
            <a:avLst/>
          </a:prstGeom>
          <a:noFill/>
          <a:ln>
            <a:noFill/>
          </a:ln>
        </p:spPr>
      </p:pic>
      <p:sp>
        <p:nvSpPr>
          <p:cNvPr id="172" name="Google Shape;172;g29a43bd7d8b_0_2"/>
          <p:cNvSpPr txBox="1"/>
          <p:nvPr/>
        </p:nvSpPr>
        <p:spPr>
          <a:xfrm>
            <a:off x="1001925" y="815525"/>
            <a:ext cx="33927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Leadership Skills</a:t>
            </a:r>
            <a:endParaRPr b="1" i="1" sz="2500" u="none" cap="none" strike="noStrike">
              <a:solidFill>
                <a:srgbClr val="3F7818"/>
              </a:solidFill>
              <a:latin typeface="Verdana"/>
              <a:ea typeface="Verdana"/>
              <a:cs typeface="Verdana"/>
              <a:sym typeface="Verdana"/>
            </a:endParaRPr>
          </a:p>
        </p:txBody>
      </p:sp>
      <p:sp>
        <p:nvSpPr>
          <p:cNvPr id="173" name="Google Shape;173;g29a43bd7d8b_0_2"/>
          <p:cNvSpPr txBox="1"/>
          <p:nvPr/>
        </p:nvSpPr>
        <p:spPr>
          <a:xfrm>
            <a:off x="829575" y="1755013"/>
            <a:ext cx="3737400" cy="3586500"/>
          </a:xfrm>
          <a:prstGeom prst="rect">
            <a:avLst/>
          </a:prstGeom>
          <a:noFill/>
          <a:ln>
            <a:noFill/>
          </a:ln>
        </p:spPr>
        <p:txBody>
          <a:bodyPr anchorCtr="0" anchor="t" bIns="45700" lIns="91425" spcFirstLastPara="1" rIns="91425" wrap="square" tIns="45700">
            <a:spAutoFit/>
          </a:bodyPr>
          <a:lstStyle/>
          <a:p>
            <a:pPr indent="0" lvl="0" marL="0" rtl="0" algn="ctr">
              <a:lnSpc>
                <a:spcPct val="115000"/>
              </a:lnSpc>
              <a:spcBef>
                <a:spcPts val="0"/>
              </a:spcBef>
              <a:spcAft>
                <a:spcPts val="1125"/>
              </a:spcAft>
              <a:buClr>
                <a:schemeClr val="dk1"/>
              </a:buClr>
              <a:buSzPts val="1100"/>
              <a:buFont typeface="Arial"/>
              <a:buNone/>
            </a:pPr>
            <a:r>
              <a:rPr lang="en-IE" sz="2000">
                <a:solidFill>
                  <a:schemeClr val="lt1"/>
                </a:solidFill>
                <a:latin typeface="Verdana"/>
                <a:ea typeface="Verdana"/>
                <a:cs typeface="Verdana"/>
                <a:sym typeface="Verdana"/>
              </a:rPr>
              <a:t>Entrepreneurs often find themselves at the helm of a venture, requiring the ability to inspire, guide, and motivate a team. Leadership skills facilitate effective decision-making, strategy development, and cultivating a positive organisational culture.</a:t>
            </a:r>
            <a:endParaRPr sz="2000">
              <a:solidFill>
                <a:schemeClr val="lt1"/>
              </a:solidFill>
              <a:latin typeface="Verdana"/>
              <a:ea typeface="Verdana"/>
              <a:cs typeface="Verdana"/>
              <a:sym typeface="Verdana"/>
            </a:endParaRPr>
          </a:p>
        </p:txBody>
      </p:sp>
      <p:pic>
        <p:nvPicPr>
          <p:cNvPr id="174" name="Google Shape;174;g29a43bd7d8b_0_2"/>
          <p:cNvPicPr preferRelativeResize="0"/>
          <p:nvPr/>
        </p:nvPicPr>
        <p:blipFill rotWithShape="1">
          <a:blip r:embed="rId4">
            <a:alphaModFix/>
          </a:blip>
          <a:srcRect b="0" l="0" r="0" t="0"/>
          <a:stretch/>
        </p:blipFill>
        <p:spPr>
          <a:xfrm>
            <a:off x="235341" y="6255161"/>
            <a:ext cx="1964300" cy="412100"/>
          </a:xfrm>
          <a:prstGeom prst="rect">
            <a:avLst/>
          </a:prstGeom>
          <a:noFill/>
          <a:ln>
            <a:noFill/>
          </a:ln>
        </p:spPr>
      </p:pic>
      <p:pic>
        <p:nvPicPr>
          <p:cNvPr id="175" name="Google Shape;175;g29a43bd7d8b_0_2"/>
          <p:cNvPicPr preferRelativeResize="0"/>
          <p:nvPr/>
        </p:nvPicPr>
        <p:blipFill rotWithShape="1">
          <a:blip r:embed="rId3">
            <a:alphaModFix/>
          </a:blip>
          <a:srcRect b="0" l="0" r="0" t="0"/>
          <a:stretch/>
        </p:blipFill>
        <p:spPr>
          <a:xfrm>
            <a:off x="5188712" y="1511937"/>
            <a:ext cx="4082124" cy="4072649"/>
          </a:xfrm>
          <a:prstGeom prst="rect">
            <a:avLst/>
          </a:prstGeom>
          <a:noFill/>
          <a:ln>
            <a:noFill/>
          </a:ln>
        </p:spPr>
      </p:pic>
      <p:sp>
        <p:nvSpPr>
          <p:cNvPr id="176" name="Google Shape;176;g29a43bd7d8b_0_2"/>
          <p:cNvSpPr txBox="1"/>
          <p:nvPr/>
        </p:nvSpPr>
        <p:spPr>
          <a:xfrm>
            <a:off x="5212575" y="1835100"/>
            <a:ext cx="4082100" cy="3426300"/>
          </a:xfrm>
          <a:prstGeom prst="rect">
            <a:avLst/>
          </a:prstGeom>
          <a:noFill/>
          <a:ln>
            <a:noFill/>
          </a:ln>
        </p:spPr>
        <p:txBody>
          <a:bodyPr anchorCtr="0" anchor="ctr" bIns="45700" lIns="91425" spcFirstLastPara="1" rIns="91425" wrap="square" tIns="45700">
            <a:noAutofit/>
          </a:bodyPr>
          <a:lstStyle/>
          <a:p>
            <a:pPr indent="0" lvl="0" marL="0" rtl="0" algn="ctr">
              <a:lnSpc>
                <a:spcPct val="115000"/>
              </a:lnSpc>
              <a:spcBef>
                <a:spcPts val="0"/>
              </a:spcBef>
              <a:spcAft>
                <a:spcPts val="1125"/>
              </a:spcAft>
              <a:buClr>
                <a:schemeClr val="dk1"/>
              </a:buClr>
              <a:buSzPts val="1100"/>
              <a:buFont typeface="Arial"/>
              <a:buNone/>
            </a:pPr>
            <a:r>
              <a:rPr lang="en-IE" sz="2000">
                <a:solidFill>
                  <a:schemeClr val="lt1"/>
                </a:solidFill>
                <a:latin typeface="Verdana"/>
                <a:ea typeface="Verdana"/>
                <a:cs typeface="Verdana"/>
                <a:sym typeface="Verdana"/>
              </a:rPr>
              <a:t>Clear and articulate communication is fundamental in the entrepreneurial world. Entrepreneurs must convey their vision persuasively to stakeholders, articulate strategies to team members, and navigate negotiations with partners and clients.</a:t>
            </a:r>
            <a:endParaRPr sz="2000">
              <a:solidFill>
                <a:schemeClr val="lt1"/>
              </a:solidFill>
              <a:latin typeface="Verdana"/>
              <a:ea typeface="Verdana"/>
              <a:cs typeface="Verdana"/>
              <a:sym typeface="Verdana"/>
            </a:endParaRPr>
          </a:p>
        </p:txBody>
      </p:sp>
      <p:sp>
        <p:nvSpPr>
          <p:cNvPr id="177" name="Google Shape;177;g29a43bd7d8b_0_2"/>
          <p:cNvSpPr txBox="1"/>
          <p:nvPr/>
        </p:nvSpPr>
        <p:spPr>
          <a:xfrm>
            <a:off x="4932375" y="815525"/>
            <a:ext cx="4594800" cy="477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1" lang="en-IE" sz="2500">
                <a:solidFill>
                  <a:srgbClr val="3F7818"/>
                </a:solidFill>
                <a:latin typeface="Verdana"/>
                <a:ea typeface="Verdana"/>
                <a:cs typeface="Verdana"/>
                <a:sym typeface="Verdana"/>
              </a:rPr>
              <a:t>Communication Mastery</a:t>
            </a:r>
            <a:endParaRPr b="1" i="1" sz="2500" u="none" cap="none" strike="noStrike">
              <a:solidFill>
                <a:srgbClr val="3F7818"/>
              </a:solidFill>
              <a:latin typeface="Verdana"/>
              <a:ea typeface="Verdana"/>
              <a:cs typeface="Verdana"/>
              <a:sym typeface="Verdan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6"/>
          <p:cNvSpPr txBox="1"/>
          <p:nvPr/>
        </p:nvSpPr>
        <p:spPr>
          <a:xfrm>
            <a:off x="5185019" y="6117074"/>
            <a:ext cx="6771640" cy="553998"/>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en-IE" sz="1000" u="none" cap="none" strike="noStrike">
                <a:solidFill>
                  <a:schemeClr val="dk1"/>
                </a:solidFill>
                <a:latin typeface="Quattrocento Sans"/>
                <a:ea typeface="Quattrocento Sans"/>
                <a:cs typeface="Quattrocento Sans"/>
                <a:sym typeface="Quattrocento Sans"/>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thereinProject Number: 2022-1-DE-KA220-ADU-000086609</a:t>
            </a:r>
            <a:endParaRPr b="0" i="0" sz="1000" u="none" cap="none" strike="noStrike">
              <a:solidFill>
                <a:schemeClr val="dk1"/>
              </a:solidFill>
              <a:latin typeface="Quattrocento Sans"/>
              <a:ea typeface="Quattrocento Sans"/>
              <a:cs typeface="Quattrocento Sans"/>
              <a:sym typeface="Quattrocento Sans"/>
            </a:endParaRPr>
          </a:p>
        </p:txBody>
      </p:sp>
      <p:pic>
        <p:nvPicPr>
          <p:cNvPr id="183" name="Google Shape;183;p6"/>
          <p:cNvPicPr preferRelativeResize="0"/>
          <p:nvPr/>
        </p:nvPicPr>
        <p:blipFill rotWithShape="1">
          <a:blip r:embed="rId3">
            <a:alphaModFix/>
          </a:blip>
          <a:srcRect b="0" l="0" r="0" t="0"/>
          <a:stretch/>
        </p:blipFill>
        <p:spPr>
          <a:xfrm>
            <a:off x="235341" y="6255161"/>
            <a:ext cx="1964299" cy="412100"/>
          </a:xfrm>
          <a:prstGeom prst="rect">
            <a:avLst/>
          </a:prstGeom>
          <a:noFill/>
          <a:ln>
            <a:noFill/>
          </a:ln>
        </p:spPr>
      </p:pic>
      <p:pic>
        <p:nvPicPr>
          <p:cNvPr id="184" name="Google Shape;184;p6"/>
          <p:cNvPicPr preferRelativeResize="0"/>
          <p:nvPr/>
        </p:nvPicPr>
        <p:blipFill rotWithShape="1">
          <a:blip r:embed="rId4">
            <a:alphaModFix/>
          </a:blip>
          <a:srcRect b="0" l="0" r="0" t="0"/>
          <a:stretch/>
        </p:blipFill>
        <p:spPr>
          <a:xfrm>
            <a:off x="3980873" y="836540"/>
            <a:ext cx="2863183" cy="2871260"/>
          </a:xfrm>
          <a:prstGeom prst="rect">
            <a:avLst/>
          </a:prstGeom>
          <a:noFill/>
          <a:ln>
            <a:noFill/>
          </a:ln>
        </p:spPr>
      </p:pic>
      <p:pic>
        <p:nvPicPr>
          <p:cNvPr id="185" name="Google Shape;185;p6"/>
          <p:cNvPicPr preferRelativeResize="0"/>
          <p:nvPr/>
        </p:nvPicPr>
        <p:blipFill rotWithShape="1">
          <a:blip r:embed="rId5">
            <a:alphaModFix/>
          </a:blip>
          <a:srcRect b="0" l="0" r="0" t="0"/>
          <a:stretch/>
        </p:blipFill>
        <p:spPr>
          <a:xfrm>
            <a:off x="2083676" y="4048634"/>
            <a:ext cx="1330675" cy="938865"/>
          </a:xfrm>
          <a:prstGeom prst="rect">
            <a:avLst/>
          </a:prstGeom>
          <a:noFill/>
          <a:ln>
            <a:noFill/>
          </a:ln>
        </p:spPr>
      </p:pic>
      <p:pic>
        <p:nvPicPr>
          <p:cNvPr id="186" name="Google Shape;186;p6"/>
          <p:cNvPicPr preferRelativeResize="0"/>
          <p:nvPr/>
        </p:nvPicPr>
        <p:blipFill rotWithShape="1">
          <a:blip r:embed="rId6">
            <a:alphaModFix/>
          </a:blip>
          <a:srcRect b="0" l="0" r="0" t="0"/>
          <a:stretch/>
        </p:blipFill>
        <p:spPr>
          <a:xfrm>
            <a:off x="3705403" y="4048634"/>
            <a:ext cx="1143688" cy="1143688"/>
          </a:xfrm>
          <a:prstGeom prst="rect">
            <a:avLst/>
          </a:prstGeom>
          <a:noFill/>
          <a:ln>
            <a:noFill/>
          </a:ln>
        </p:spPr>
      </p:pic>
      <p:pic>
        <p:nvPicPr>
          <p:cNvPr id="187" name="Google Shape;187;p6"/>
          <p:cNvPicPr preferRelativeResize="0"/>
          <p:nvPr/>
        </p:nvPicPr>
        <p:blipFill rotWithShape="1">
          <a:blip r:embed="rId7">
            <a:alphaModFix/>
          </a:blip>
          <a:srcRect b="0" l="0" r="0" t="0"/>
          <a:stretch/>
        </p:blipFill>
        <p:spPr>
          <a:xfrm>
            <a:off x="5114459" y="4268109"/>
            <a:ext cx="981541" cy="719390"/>
          </a:xfrm>
          <a:prstGeom prst="rect">
            <a:avLst/>
          </a:prstGeom>
          <a:noFill/>
          <a:ln>
            <a:noFill/>
          </a:ln>
        </p:spPr>
      </p:pic>
      <p:pic>
        <p:nvPicPr>
          <p:cNvPr id="188" name="Google Shape;188;p6"/>
          <p:cNvPicPr preferRelativeResize="0"/>
          <p:nvPr/>
        </p:nvPicPr>
        <p:blipFill rotWithShape="1">
          <a:blip r:embed="rId8">
            <a:alphaModFix/>
          </a:blip>
          <a:srcRect b="0" l="0" r="0" t="0"/>
          <a:stretch/>
        </p:blipFill>
        <p:spPr>
          <a:xfrm>
            <a:off x="6696834" y="4390920"/>
            <a:ext cx="1938696" cy="33530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Fasett">
  <a:themeElements>
    <a:clrScheme name="Fasett">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2021-04-20T08:47:25Z</dcterms:created>
  <dc:creator>Gary</dc:creator>
</cp:coreProperties>
</file>