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57" r:id="rId3"/>
    <p:sldId id="262" r:id="rId4"/>
    <p:sldId id="263" r:id="rId5"/>
    <p:sldId id="261" r:id="rId6"/>
  </p:sldIdLst>
  <p:sldSz cx="12192000" cy="6858000"/>
  <p:notesSz cx="6858000" cy="9144000"/>
  <p:embeddedFontLst>
    <p:embeddedFont>
      <p:font typeface="Quattrocento Sans" panose="020B0502050000020003" pitchFamily="34" charset="0"/>
      <p:regular r:id="rId8"/>
      <p:bold r:id="rId9"/>
      <p:italic r:id="rId10"/>
      <p:boldItalic r:id="rId11"/>
    </p:embeddedFont>
    <p:embeddedFont>
      <p:font typeface="Trebuchet MS" panose="020B0603020202020204"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gIEashi74fpSpOyJh5ZR35QnW/p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8003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2791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Rubrikbild" type="title">
  <p:cSld name="TITLE">
    <p:spTree>
      <p:nvGrpSpPr>
        <p:cNvPr id="1"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25" name="Google Shape;25;p8"/>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26" name="Google Shape;26;p8"/>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27" name="Google Shape;27;p8"/>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8"/>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30" name="Google Shape;30;p8"/>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31" name="Google Shape;31;p8"/>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32" name="Google Shape;32;p8"/>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8"/>
            <p:cNvSpPr/>
            <p:nvPr/>
          </p:nvSpPr>
          <p:spPr>
            <a:xfrm rot="10800000">
              <a:off x="0" y="0"/>
              <a:ext cx="842596"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8"/>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36" name="Google Shape;36;p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och bildtext">
  <p:cSld name="Titel och bildtext">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7"/>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93" name="Google Shape;93;p1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t med beskrivning">
  <p:cSld name="Citat med beskrivning">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8"/>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99" name="Google Shape;99;p18"/>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0" name="Google Shape;100;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a:p>
        </p:txBody>
      </p:sp>
      <p:sp>
        <p:nvSpPr>
          <p:cNvPr id="104" name="Google Shape;104;p18"/>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sz="1800">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nkort">
  <p:cSld name="Namnkort">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9"/>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8" name="Google Shape;108;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nkort för citat">
  <p:cSld name="Namnkort för citat">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0"/>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4" name="Google Shape;114;p20"/>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5" name="Google Shape;115;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a:p>
        </p:txBody>
      </p:sp>
      <p:sp>
        <p:nvSpPr>
          <p:cNvPr id="119" name="Google Shape;119;p20"/>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ant eller falskt">
  <p:cSld name="Sant eller falskt">
    <p:spTree>
      <p:nvGrpSpPr>
        <p:cNvPr id="1" name="Shape 120"/>
        <p:cNvGrpSpPr/>
        <p:nvPr/>
      </p:nvGrpSpPr>
      <p:grpSpPr>
        <a:xfrm>
          <a:off x="0" y="0"/>
          <a:ext cx="0" cy="0"/>
          <a:chOff x="0" y="0"/>
          <a:chExt cx="0" cy="0"/>
        </a:xfrm>
      </p:grpSpPr>
      <p:sp>
        <p:nvSpPr>
          <p:cNvPr id="121" name="Google Shape;121;p21"/>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1"/>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23" name="Google Shape;123;p21"/>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24" name="Google Shape;124;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22"/>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0" name="Google Shape;130;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133"/>
        <p:cNvGrpSpPr/>
        <p:nvPr/>
      </p:nvGrpSpPr>
      <p:grpSpPr>
        <a:xfrm>
          <a:off x="0" y="0"/>
          <a:ext cx="0" cy="0"/>
          <a:chOff x="0" y="0"/>
          <a:chExt cx="0" cy="0"/>
        </a:xfrm>
      </p:grpSpPr>
      <p:sp>
        <p:nvSpPr>
          <p:cNvPr id="134" name="Google Shape;134;p23"/>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3"/>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6" name="Google Shape;136;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9"/>
        <p:cNvGrpSpPr/>
        <p:nvPr/>
      </p:nvGrpSpPr>
      <p:grpSpPr>
        <a:xfrm>
          <a:off x="0" y="0"/>
          <a:ext cx="0" cy="0"/>
          <a:chOff x="0" y="0"/>
          <a:chExt cx="0" cy="0"/>
        </a:xfrm>
      </p:grpSpPr>
      <p:sp>
        <p:nvSpPr>
          <p:cNvPr id="40" name="Google Shape;40;p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9"/>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42" name="Google Shape;42;p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48" name="Google Shape;48;p1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51"/>
        <p:cNvGrpSpPr/>
        <p:nvPr/>
      </p:nvGrpSpPr>
      <p:grpSpPr>
        <a:xfrm>
          <a:off x="0" y="0"/>
          <a:ext cx="0" cy="0"/>
          <a:chOff x="0" y="0"/>
          <a:chExt cx="0" cy="0"/>
        </a:xfrm>
      </p:grpSpPr>
      <p:sp>
        <p:nvSpPr>
          <p:cNvPr id="52" name="Google Shape;52;p1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4" name="Google Shape;54;p11"/>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5" name="Google Shape;55;p1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1" name="Google Shape;61;p12"/>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2" name="Google Shape;62;p12"/>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3" name="Google Shape;63;p12"/>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4" name="Google Shape;64;p1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67"/>
        <p:cNvGrpSpPr/>
        <p:nvPr/>
      </p:nvGrpSpPr>
      <p:grpSpPr>
        <a:xfrm>
          <a:off x="0" y="0"/>
          <a:ext cx="0" cy="0"/>
          <a:chOff x="0" y="0"/>
          <a:chExt cx="0" cy="0"/>
        </a:xfrm>
      </p:grpSpPr>
      <p:sp>
        <p:nvSpPr>
          <p:cNvPr id="68" name="Google Shape;68;p1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72"/>
        <p:cNvGrpSpPr/>
        <p:nvPr/>
      </p:nvGrpSpPr>
      <p:grpSpPr>
        <a:xfrm>
          <a:off x="0" y="0"/>
          <a:ext cx="0" cy="0"/>
          <a:chOff x="0" y="0"/>
          <a:chExt cx="0" cy="0"/>
        </a:xfrm>
      </p:grpSpPr>
      <p:sp>
        <p:nvSpPr>
          <p:cNvPr id="73" name="Google Shape;73;p1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76"/>
        <p:cNvGrpSpPr/>
        <p:nvPr/>
      </p:nvGrpSpPr>
      <p:grpSpPr>
        <a:xfrm>
          <a:off x="0" y="0"/>
          <a:ext cx="0" cy="0"/>
          <a:chOff x="0" y="0"/>
          <a:chExt cx="0" cy="0"/>
        </a:xfrm>
      </p:grpSpPr>
      <p:sp>
        <p:nvSpPr>
          <p:cNvPr id="77" name="Google Shape;77;p15"/>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79" name="Google Shape;79;p15"/>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1120"/>
              <a:buNone/>
              <a:defRPr sz="1400"/>
            </a:lvl2pPr>
            <a:lvl3pPr marL="1371600" lvl="2" indent="-228600" algn="l">
              <a:spcBef>
                <a:spcPts val="1000"/>
              </a:spcBef>
              <a:spcAft>
                <a:spcPts val="0"/>
              </a:spcAft>
              <a:buSzPts val="960"/>
              <a:buNone/>
              <a:defRPr sz="1200"/>
            </a:lvl3pPr>
            <a:lvl4pPr marL="1828800" lvl="3" indent="-228600" algn="l">
              <a:spcBef>
                <a:spcPts val="1000"/>
              </a:spcBef>
              <a:spcAft>
                <a:spcPts val="0"/>
              </a:spcAft>
              <a:buSzPts val="800"/>
              <a:buNone/>
              <a:defRPr sz="1000"/>
            </a:lvl4pPr>
            <a:lvl5pPr marL="2286000" lvl="4" indent="-228600" algn="l">
              <a:spcBef>
                <a:spcPts val="1000"/>
              </a:spcBef>
              <a:spcAft>
                <a:spcPts val="0"/>
              </a:spcAft>
              <a:buSzPts val="800"/>
              <a:buNone/>
              <a:defRPr sz="1000"/>
            </a:lvl5pPr>
            <a:lvl6pPr marL="2743200" lvl="5" indent="-228600" algn="l">
              <a:spcBef>
                <a:spcPts val="1000"/>
              </a:spcBef>
              <a:spcAft>
                <a:spcPts val="0"/>
              </a:spcAft>
              <a:buSzPts val="800"/>
              <a:buNone/>
              <a:defRPr sz="1000"/>
            </a:lvl6pPr>
            <a:lvl7pPr marL="3200400" lvl="6" indent="-228600" algn="l">
              <a:spcBef>
                <a:spcPts val="1000"/>
              </a:spcBef>
              <a:spcAft>
                <a:spcPts val="0"/>
              </a:spcAft>
              <a:buSzPts val="800"/>
              <a:buNone/>
              <a:defRPr sz="1000"/>
            </a:lvl7pPr>
            <a:lvl8pPr marL="3657600" lvl="7" indent="-228600" algn="l">
              <a:spcBef>
                <a:spcPts val="1000"/>
              </a:spcBef>
              <a:spcAft>
                <a:spcPts val="0"/>
              </a:spcAft>
              <a:buSzPts val="800"/>
              <a:buNone/>
              <a:defRPr sz="1000"/>
            </a:lvl8pPr>
            <a:lvl9pPr marL="4114800" lvl="8" indent="-228600" algn="l">
              <a:spcBef>
                <a:spcPts val="1000"/>
              </a:spcBef>
              <a:spcAft>
                <a:spcPts val="0"/>
              </a:spcAft>
              <a:buSzPts val="800"/>
              <a:buNone/>
              <a:defRPr sz="1000"/>
            </a:lvl9pPr>
          </a:lstStyle>
          <a:p>
            <a:endParaRPr/>
          </a:p>
        </p:txBody>
      </p:sp>
      <p:sp>
        <p:nvSpPr>
          <p:cNvPr id="80" name="Google Shape;80;p1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6"/>
          <p:cNvSpPr>
            <a:spLocks noGrp="1"/>
          </p:cNvSpPr>
          <p:nvPr>
            <p:ph type="pic" idx="2"/>
          </p:nvPr>
        </p:nvSpPr>
        <p:spPr>
          <a:xfrm>
            <a:off x="677334" y="609600"/>
            <a:ext cx="8596668" cy="3845718"/>
          </a:xfrm>
          <a:prstGeom prst="rect">
            <a:avLst/>
          </a:prstGeom>
          <a:noFill/>
          <a:ln>
            <a:noFill/>
          </a:ln>
        </p:spPr>
      </p:sp>
      <p:sp>
        <p:nvSpPr>
          <p:cNvPr id="86" name="Google Shape;86;p16"/>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87" name="Google Shape;87;p1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8" name="Google Shape;8;p7"/>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9" name="Google Shape;9;p7"/>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10" name="Google Shape;10;p7"/>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7"/>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13" name="Google Shape;13;p7"/>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14" name="Google Shape;14;p7"/>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15" name="Google Shape;15;p7"/>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7"/>
            <p:cNvSpPr/>
            <p:nvPr/>
          </p:nvSpPr>
          <p:spPr>
            <a:xfrm>
              <a:off x="0" y="4013200"/>
              <a:ext cx="448733" cy="2844800"/>
            </a:xfrm>
            <a:prstGeom prst="triangle">
              <a:avLst>
                <a:gd name="adj" fmla="val 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7"/>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1"/>
          <p:cNvSpPr txBox="1">
            <a:spLocks noGrp="1"/>
          </p:cNvSpPr>
          <p:nvPr>
            <p:ph type="ctrTitle"/>
          </p:nvPr>
        </p:nvSpPr>
        <p:spPr>
          <a:xfrm>
            <a:off x="5775957" y="945175"/>
            <a:ext cx="4324994" cy="3002662"/>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3F7818"/>
              </a:buClr>
              <a:buSzPts val="4400"/>
              <a:buFont typeface="Trebuchet MS"/>
              <a:buNone/>
            </a:pPr>
            <a:r>
              <a:rPr lang="en-IE" sz="3200" dirty="0">
                <a:solidFill>
                  <a:srgbClr val="3F7818"/>
                </a:solidFill>
                <a:latin typeface="Trebuchet MS"/>
                <a:ea typeface="Trebuchet MS"/>
                <a:cs typeface="Trebuchet MS"/>
                <a:sym typeface="Trebuchet MS"/>
              </a:rPr>
              <a:t>INTRODUCTION OF SELF- MANAGEMENT </a:t>
            </a:r>
            <a:endParaRPr sz="3200" dirty="0"/>
          </a:p>
        </p:txBody>
      </p:sp>
      <p:sp>
        <p:nvSpPr>
          <p:cNvPr id="144" name="Google Shape;144;p1"/>
          <p:cNvSpPr/>
          <p:nvPr/>
        </p:nvSpPr>
        <p:spPr>
          <a:xfrm rot="10800000">
            <a:off x="3174" y="12700"/>
            <a:ext cx="842596"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5" name="Google Shape;145;p1"/>
          <p:cNvPicPr preferRelativeResize="0"/>
          <p:nvPr/>
        </p:nvPicPr>
        <p:blipFill rotWithShape="1">
          <a:blip r:embed="rId3">
            <a:alphaModFix/>
          </a:blip>
          <a:srcRect/>
          <a:stretch/>
        </p:blipFill>
        <p:spPr>
          <a:xfrm>
            <a:off x="1450963" y="1261330"/>
            <a:ext cx="4324994" cy="4335340"/>
          </a:xfrm>
          <a:prstGeom prst="rect">
            <a:avLst/>
          </a:prstGeom>
          <a:noFill/>
          <a:ln>
            <a:noFill/>
          </a:ln>
        </p:spPr>
      </p:pic>
      <p:pic>
        <p:nvPicPr>
          <p:cNvPr id="146" name="Google Shape;146;p1"/>
          <p:cNvPicPr preferRelativeResize="0"/>
          <p:nvPr/>
        </p:nvPicPr>
        <p:blipFill rotWithShape="1">
          <a:blip r:embed="rId4">
            <a:alphaModFix/>
          </a:blip>
          <a:srcRect/>
          <a:stretch/>
        </p:blipFill>
        <p:spPr>
          <a:xfrm>
            <a:off x="235341" y="6255161"/>
            <a:ext cx="1964299" cy="412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217490" y="1386931"/>
            <a:ext cx="7664221" cy="3683000"/>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73261" y="1802330"/>
            <a:ext cx="6486166" cy="25545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Self-management is the practice of taking responsibility for one's own actions, decisions, and </a:t>
            </a:r>
            <a:r>
              <a:rPr lang="en-US" sz="2000" dirty="0" err="1">
                <a:solidFill>
                  <a:schemeClr val="dk1"/>
                </a:solidFill>
                <a:latin typeface="Quattrocento Sans"/>
                <a:ea typeface="Quattrocento Sans"/>
                <a:cs typeface="Quattrocento Sans"/>
                <a:sym typeface="Quattrocento Sans"/>
              </a:rPr>
              <a:t>behaviours</a:t>
            </a:r>
            <a:r>
              <a:rPr lang="en-US" sz="2000" dirty="0">
                <a:solidFill>
                  <a:schemeClr val="dk1"/>
                </a:solidFill>
                <a:latin typeface="Quattrocento Sans"/>
                <a:ea typeface="Quattrocento Sans"/>
                <a:cs typeface="Quattrocento Sans"/>
                <a:sym typeface="Quattrocento Sans"/>
              </a:rPr>
              <a:t>. It involves setting goals, prioritizing tasks, and organizing time efficiently to achieve desired outcomes. Self-management also involves monitoring one's progress, making adjustments when necessary, and staying focused and motivated to accomplish tasks and overcome obstacles.</a:t>
            </a:r>
            <a:endParaRPr dirty="0"/>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536194"/>
            <a:ext cx="6486166" cy="37856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Successful self-management requires discipline, self-awareness, and effective planning. By being proactive and taking charge of our own lives, we are able to maximize productivity and minimize stress. It allows us to make conscious choices and take control of our own destiny.</a:t>
            </a:r>
          </a:p>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Self-management is not only beneficial in personal life but is also a crucial skill in professional settings. Employers value individuals who can work independently, meet deadlines, and handle their own responsibilities. It shows that one is capable of being accountable, reliable, and productive.</a:t>
            </a: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108696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843971"/>
            <a:ext cx="6486166" cy="31700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In this fast-paced and demanding world, self-management becomes even more important. With the multitude of distractions and competing demands for our time and attention, the ability to effectively manage oneself is key to achieving personal and professional success.</a:t>
            </a:r>
          </a:p>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So, whether you are a professional, or an individual seeking personal growth, mastering the art of self-management can significantly improve your overall efficiency, well-being, and success.</a:t>
            </a: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96295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6"/>
          <p:cNvSpPr txBox="1"/>
          <p:nvPr/>
        </p:nvSpPr>
        <p:spPr>
          <a:xfrm>
            <a:off x="5185019" y="6117074"/>
            <a:ext cx="6771640" cy="55399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IE" sz="1000">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sz="1000">
              <a:solidFill>
                <a:schemeClr val="dk1"/>
              </a:solidFill>
              <a:latin typeface="Quattrocento Sans"/>
              <a:ea typeface="Quattrocento Sans"/>
              <a:cs typeface="Quattrocento Sans"/>
              <a:sym typeface="Quattrocento Sans"/>
            </a:endParaRPr>
          </a:p>
        </p:txBody>
      </p:sp>
      <p:pic>
        <p:nvPicPr>
          <p:cNvPr id="207" name="Google Shape;207;p6"/>
          <p:cNvPicPr preferRelativeResize="0"/>
          <p:nvPr/>
        </p:nvPicPr>
        <p:blipFill rotWithShape="1">
          <a:blip r:embed="rId3">
            <a:alphaModFix/>
          </a:blip>
          <a:srcRect/>
          <a:stretch/>
        </p:blipFill>
        <p:spPr>
          <a:xfrm>
            <a:off x="235341" y="6255161"/>
            <a:ext cx="1964299" cy="412100"/>
          </a:xfrm>
          <a:prstGeom prst="rect">
            <a:avLst/>
          </a:prstGeom>
          <a:noFill/>
          <a:ln>
            <a:noFill/>
          </a:ln>
        </p:spPr>
      </p:pic>
      <p:pic>
        <p:nvPicPr>
          <p:cNvPr id="208" name="Google Shape;208;p6"/>
          <p:cNvPicPr preferRelativeResize="0"/>
          <p:nvPr/>
        </p:nvPicPr>
        <p:blipFill rotWithShape="1">
          <a:blip r:embed="rId4">
            <a:alphaModFix/>
          </a:blip>
          <a:srcRect/>
          <a:stretch/>
        </p:blipFill>
        <p:spPr>
          <a:xfrm>
            <a:off x="3980873" y="557740"/>
            <a:ext cx="2863183" cy="2871260"/>
          </a:xfrm>
          <a:prstGeom prst="rect">
            <a:avLst/>
          </a:prstGeom>
          <a:noFill/>
          <a:ln>
            <a:noFill/>
          </a:ln>
        </p:spPr>
      </p:pic>
      <p:pic>
        <p:nvPicPr>
          <p:cNvPr id="209" name="Google Shape;209;p6"/>
          <p:cNvPicPr preferRelativeResize="0"/>
          <p:nvPr/>
        </p:nvPicPr>
        <p:blipFill rotWithShape="1">
          <a:blip r:embed="rId5">
            <a:alphaModFix/>
          </a:blip>
          <a:srcRect/>
          <a:stretch/>
        </p:blipFill>
        <p:spPr>
          <a:xfrm>
            <a:off x="2083676" y="4048634"/>
            <a:ext cx="1330675" cy="938865"/>
          </a:xfrm>
          <a:prstGeom prst="rect">
            <a:avLst/>
          </a:prstGeom>
          <a:noFill/>
          <a:ln>
            <a:noFill/>
          </a:ln>
        </p:spPr>
      </p:pic>
      <p:pic>
        <p:nvPicPr>
          <p:cNvPr id="210" name="Google Shape;210;p6"/>
          <p:cNvPicPr preferRelativeResize="0"/>
          <p:nvPr/>
        </p:nvPicPr>
        <p:blipFill rotWithShape="1">
          <a:blip r:embed="rId6">
            <a:alphaModFix/>
          </a:blip>
          <a:srcRect/>
          <a:stretch/>
        </p:blipFill>
        <p:spPr>
          <a:xfrm>
            <a:off x="3705403" y="4048634"/>
            <a:ext cx="1143688" cy="1143688"/>
          </a:xfrm>
          <a:prstGeom prst="rect">
            <a:avLst/>
          </a:prstGeom>
          <a:noFill/>
          <a:ln>
            <a:noFill/>
          </a:ln>
        </p:spPr>
      </p:pic>
      <p:pic>
        <p:nvPicPr>
          <p:cNvPr id="211" name="Google Shape;211;p6"/>
          <p:cNvPicPr preferRelativeResize="0"/>
          <p:nvPr/>
        </p:nvPicPr>
        <p:blipFill rotWithShape="1">
          <a:blip r:embed="rId7">
            <a:alphaModFix/>
          </a:blip>
          <a:srcRect/>
          <a:stretch/>
        </p:blipFill>
        <p:spPr>
          <a:xfrm>
            <a:off x="5114459" y="4268109"/>
            <a:ext cx="981541" cy="719390"/>
          </a:xfrm>
          <a:prstGeom prst="rect">
            <a:avLst/>
          </a:prstGeom>
          <a:noFill/>
          <a:ln>
            <a:noFill/>
          </a:ln>
        </p:spPr>
      </p:pic>
      <p:pic>
        <p:nvPicPr>
          <p:cNvPr id="212" name="Google Shape;212;p6"/>
          <p:cNvPicPr preferRelativeResize="0"/>
          <p:nvPr/>
        </p:nvPicPr>
        <p:blipFill rotWithShape="1">
          <a:blip r:embed="rId8">
            <a:alphaModFix/>
          </a:blip>
          <a:srcRect/>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284</Words>
  <Application>Microsoft Office PowerPoint</Application>
  <PresentationFormat>Bredbild</PresentationFormat>
  <Paragraphs>7</Paragraphs>
  <Slides>5</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5</vt:i4>
      </vt:variant>
    </vt:vector>
  </HeadingPairs>
  <TitlesOfParts>
    <vt:vector size="10" baseType="lpstr">
      <vt:lpstr>Trebuchet MS</vt:lpstr>
      <vt:lpstr>Noto Sans Symbols</vt:lpstr>
      <vt:lpstr>Quattrocento Sans</vt:lpstr>
      <vt:lpstr>Arial</vt:lpstr>
      <vt:lpstr>Fasett</vt:lpstr>
      <vt:lpstr>INTRODUCTION OF SELF- MANAGEMENT </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OF SELF- MANAGEMENT </dc:title>
  <dc:creator>Gary</dc:creator>
  <cp:lastModifiedBy>Ingmarie Rohdin</cp:lastModifiedBy>
  <cp:revision>1</cp:revision>
  <dcterms:created xsi:type="dcterms:W3CDTF">2021-04-20T08:47:25Z</dcterms:created>
  <dcterms:modified xsi:type="dcterms:W3CDTF">2023-10-10T16:06:28Z</dcterms:modified>
</cp:coreProperties>
</file>