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8"/>
  </p:notesMasterIdLst>
  <p:sldIdLst>
    <p:sldId id="256" r:id="rId2"/>
    <p:sldId id="257" r:id="rId3"/>
    <p:sldId id="262" r:id="rId4"/>
    <p:sldId id="263" r:id="rId5"/>
    <p:sldId id="264" r:id="rId6"/>
    <p:sldId id="261" r:id="rId7"/>
  </p:sldIdLst>
  <p:sldSz cx="12192000" cy="6858000"/>
  <p:notesSz cx="6858000" cy="9144000"/>
  <p:embeddedFontLst>
    <p:embeddedFont>
      <p:font typeface="Quattrocento Sans" panose="020B0502050000020003" pitchFamily="34" charset="0"/>
      <p:regular r:id="rId9"/>
      <p:bold r:id="rId10"/>
      <p:italic r:id="rId11"/>
      <p:boldItalic r:id="rId12"/>
    </p:embeddedFont>
    <p:embeddedFont>
      <p:font typeface="Trebuchet MS" panose="020B0603020202020204" pitchFamily="34" charset="0"/>
      <p:regular r:id="rId13"/>
      <p:bold r:id="rId14"/>
      <p:italic r:id="rId15"/>
      <p:boldItalic r:id="rId1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7" roundtripDataSignature="AMtx7mgIEashi74fpSpOyJh5ZR35QnW/p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821"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font" Target="fonts/font5.fntdata"/><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4.fntdata"/><Relationship Id="rId17" Type="http://customschemas.google.com/relationships/presentationmetadata" Target="metadata"/><Relationship Id="rId2" Type="http://schemas.openxmlformats.org/officeDocument/2006/relationships/slide" Target="slides/slide1.xml"/><Relationship Id="rId16" Type="http://schemas.openxmlformats.org/officeDocument/2006/relationships/font" Target="fonts/font8.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font" Target="fonts/font7.fntdata"/><Relationship Id="rId10" Type="http://schemas.openxmlformats.org/officeDocument/2006/relationships/font" Target="fonts/font2.fntdata"/><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font" Target="fonts/font1.fntdata"/><Relationship Id="rId14"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1" name="Google Shape;1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9" name="Google Shape;14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9" name="Google Shape;14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85751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9" name="Google Shape;14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156739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9" name="Google Shape;14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320158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4" name="Google Shape;204;p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Rubrikbild" type="title">
  <p:cSld name="TITLE">
    <p:spTree>
      <p:nvGrpSpPr>
        <p:cNvPr id="1" name="Shape 22"/>
        <p:cNvGrpSpPr/>
        <p:nvPr/>
      </p:nvGrpSpPr>
      <p:grpSpPr>
        <a:xfrm>
          <a:off x="0" y="0"/>
          <a:ext cx="0" cy="0"/>
          <a:chOff x="0" y="0"/>
          <a:chExt cx="0" cy="0"/>
        </a:xfrm>
      </p:grpSpPr>
      <p:grpSp>
        <p:nvGrpSpPr>
          <p:cNvPr id="23" name="Google Shape;23;p8"/>
          <p:cNvGrpSpPr/>
          <p:nvPr/>
        </p:nvGrpSpPr>
        <p:grpSpPr>
          <a:xfrm>
            <a:off x="0" y="-8467"/>
            <a:ext cx="12192000" cy="6866467"/>
            <a:chOff x="0" y="-8467"/>
            <a:chExt cx="12192000" cy="6866467"/>
          </a:xfrm>
        </p:grpSpPr>
        <p:cxnSp>
          <p:nvCxnSpPr>
            <p:cNvPr id="24" name="Google Shape;24;p8"/>
            <p:cNvCxnSpPr/>
            <p:nvPr/>
          </p:nvCxnSpPr>
          <p:spPr>
            <a:xfrm>
              <a:off x="9371012" y="0"/>
              <a:ext cx="1219200" cy="6858000"/>
            </a:xfrm>
            <a:prstGeom prst="straightConnector1">
              <a:avLst/>
            </a:prstGeom>
            <a:noFill/>
            <a:ln w="9525" cap="flat" cmpd="sng">
              <a:solidFill>
                <a:srgbClr val="BFBFBF"/>
              </a:solidFill>
              <a:prstDash val="solid"/>
              <a:round/>
              <a:headEnd type="none" w="sm" len="sm"/>
              <a:tailEnd type="none" w="sm" len="sm"/>
            </a:ln>
          </p:spPr>
        </p:cxnSp>
        <p:cxnSp>
          <p:nvCxnSpPr>
            <p:cNvPr id="25" name="Google Shape;25;p8"/>
            <p:cNvCxnSpPr/>
            <p:nvPr/>
          </p:nvCxnSpPr>
          <p:spPr>
            <a:xfrm flipH="1">
              <a:off x="7425267" y="3681413"/>
              <a:ext cx="4763558" cy="3176587"/>
            </a:xfrm>
            <a:prstGeom prst="straightConnector1">
              <a:avLst/>
            </a:prstGeom>
            <a:noFill/>
            <a:ln w="9525" cap="flat" cmpd="sng">
              <a:solidFill>
                <a:srgbClr val="D8D8D8"/>
              </a:solidFill>
              <a:prstDash val="solid"/>
              <a:round/>
              <a:headEnd type="none" w="sm" len="sm"/>
              <a:tailEnd type="none" w="sm" len="sm"/>
            </a:ln>
          </p:spPr>
        </p:cxnSp>
        <p:sp>
          <p:nvSpPr>
            <p:cNvPr id="26" name="Google Shape;26;p8"/>
            <p:cNvSpPr/>
            <p:nvPr/>
          </p:nvSpPr>
          <p:spPr>
            <a:xfrm>
              <a:off x="9181476" y="-8467"/>
              <a:ext cx="3007349" cy="6866467"/>
            </a:xfrm>
            <a:custGeom>
              <a:avLst/>
              <a:gdLst/>
              <a:ahLst/>
              <a:cxnLst/>
              <a:rect l="l" t="t" r="r" b="b"/>
              <a:pathLst>
                <a:path w="3007349" h="6866467" extrusionOk="0">
                  <a:moveTo>
                    <a:pt x="2045532" y="0"/>
                  </a:moveTo>
                  <a:lnTo>
                    <a:pt x="3007349" y="0"/>
                  </a:lnTo>
                  <a:lnTo>
                    <a:pt x="3007349" y="6866467"/>
                  </a:lnTo>
                  <a:lnTo>
                    <a:pt x="0" y="6866467"/>
                  </a:lnTo>
                  <a:lnTo>
                    <a:pt x="2045532" y="0"/>
                  </a:lnTo>
                  <a:close/>
                </a:path>
              </a:pathLst>
            </a:custGeom>
            <a:solidFill>
              <a:schemeClr val="accent1">
                <a:alpha val="29803"/>
              </a:schemeClr>
            </a:solidFill>
            <a:ln>
              <a:noFill/>
            </a:ln>
          </p:spPr>
        </p:sp>
        <p:sp>
          <p:nvSpPr>
            <p:cNvPr id="27" name="Google Shape;27;p8"/>
            <p:cNvSpPr/>
            <p:nvPr/>
          </p:nvSpPr>
          <p:spPr>
            <a:xfrm>
              <a:off x="9603442" y="-8467"/>
              <a:ext cx="2588558" cy="6866467"/>
            </a:xfrm>
            <a:custGeom>
              <a:avLst/>
              <a:gdLst/>
              <a:ahLst/>
              <a:cxnLst/>
              <a:rect l="l" t="t" r="r" b="b"/>
              <a:pathLst>
                <a:path w="2573311" h="6866467" extrusionOk="0">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28" name="Google Shape;28;p8"/>
            <p:cNvSpPr/>
            <p:nvPr/>
          </p:nvSpPr>
          <p:spPr>
            <a:xfrm>
              <a:off x="8932333" y="3048000"/>
              <a:ext cx="3259667" cy="3810000"/>
            </a:xfrm>
            <a:prstGeom prst="triangle">
              <a:avLst>
                <a:gd name="adj" fmla="val 100000"/>
              </a:avLst>
            </a:prstGeom>
            <a:solidFill>
              <a:schemeClr val="accent2">
                <a:alpha val="71764"/>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8"/>
            <p:cNvSpPr/>
            <p:nvPr/>
          </p:nvSpPr>
          <p:spPr>
            <a:xfrm>
              <a:off x="9334500" y="-8467"/>
              <a:ext cx="2854326" cy="6866467"/>
            </a:xfrm>
            <a:custGeom>
              <a:avLst/>
              <a:gdLst/>
              <a:ahLst/>
              <a:cxnLst/>
              <a:rect l="l" t="t" r="r" b="b"/>
              <a:pathLst>
                <a:path w="2858013" h="6866467" extrusionOk="0">
                  <a:moveTo>
                    <a:pt x="0" y="0"/>
                  </a:moveTo>
                  <a:lnTo>
                    <a:pt x="2858013" y="0"/>
                  </a:lnTo>
                  <a:lnTo>
                    <a:pt x="2858013" y="6866467"/>
                  </a:lnTo>
                  <a:lnTo>
                    <a:pt x="2473942" y="6866467"/>
                  </a:lnTo>
                  <a:lnTo>
                    <a:pt x="0" y="0"/>
                  </a:lnTo>
                  <a:close/>
                </a:path>
              </a:pathLst>
            </a:custGeom>
            <a:solidFill>
              <a:srgbClr val="3F7818">
                <a:alpha val="69803"/>
              </a:srgbClr>
            </a:solidFill>
            <a:ln>
              <a:noFill/>
            </a:ln>
          </p:spPr>
        </p:sp>
        <p:sp>
          <p:nvSpPr>
            <p:cNvPr id="30" name="Google Shape;30;p8"/>
            <p:cNvSpPr/>
            <p:nvPr/>
          </p:nvSpPr>
          <p:spPr>
            <a:xfrm>
              <a:off x="10898730" y="-8467"/>
              <a:ext cx="1290094" cy="6866467"/>
            </a:xfrm>
            <a:custGeom>
              <a:avLst/>
              <a:gdLst/>
              <a:ahLst/>
              <a:cxnLst/>
              <a:rect l="l" t="t" r="r" b="b"/>
              <a:pathLst>
                <a:path w="1290094" h="6858000" extrusionOk="0">
                  <a:moveTo>
                    <a:pt x="1019735" y="0"/>
                  </a:moveTo>
                  <a:lnTo>
                    <a:pt x="1290094" y="0"/>
                  </a:lnTo>
                  <a:lnTo>
                    <a:pt x="1290094" y="6858000"/>
                  </a:lnTo>
                  <a:lnTo>
                    <a:pt x="0" y="6858000"/>
                  </a:lnTo>
                  <a:lnTo>
                    <a:pt x="1019735" y="0"/>
                  </a:lnTo>
                  <a:close/>
                </a:path>
              </a:pathLst>
            </a:custGeom>
            <a:solidFill>
              <a:srgbClr val="BFE471">
                <a:alpha val="69803"/>
              </a:srgbClr>
            </a:solidFill>
            <a:ln>
              <a:noFill/>
            </a:ln>
          </p:spPr>
        </p:sp>
        <p:sp>
          <p:nvSpPr>
            <p:cNvPr id="31" name="Google Shape;31;p8"/>
            <p:cNvSpPr/>
            <p:nvPr/>
          </p:nvSpPr>
          <p:spPr>
            <a:xfrm>
              <a:off x="10938999" y="-8467"/>
              <a:ext cx="1249825" cy="6866467"/>
            </a:xfrm>
            <a:custGeom>
              <a:avLst/>
              <a:gdLst/>
              <a:ahLst/>
              <a:cxnLst/>
              <a:rect l="l" t="t" r="r" b="b"/>
              <a:pathLst>
                <a:path w="1249825" h="6858000" extrusionOk="0">
                  <a:moveTo>
                    <a:pt x="0" y="0"/>
                  </a:moveTo>
                  <a:lnTo>
                    <a:pt x="1249825" y="0"/>
                  </a:lnTo>
                  <a:lnTo>
                    <a:pt x="1249825" y="6858000"/>
                  </a:lnTo>
                  <a:lnTo>
                    <a:pt x="1109382" y="6858000"/>
                  </a:lnTo>
                  <a:lnTo>
                    <a:pt x="0" y="0"/>
                  </a:lnTo>
                  <a:close/>
                </a:path>
              </a:pathLst>
            </a:custGeom>
            <a:solidFill>
              <a:schemeClr val="accent1">
                <a:alpha val="64705"/>
              </a:schemeClr>
            </a:solidFill>
            <a:ln>
              <a:noFill/>
            </a:ln>
          </p:spPr>
        </p:sp>
        <p:sp>
          <p:nvSpPr>
            <p:cNvPr id="32" name="Google Shape;32;p8"/>
            <p:cNvSpPr/>
            <p:nvPr/>
          </p:nvSpPr>
          <p:spPr>
            <a:xfrm>
              <a:off x="10371666" y="3589867"/>
              <a:ext cx="1817159" cy="3268133"/>
            </a:xfrm>
            <a:prstGeom prst="triangle">
              <a:avLst>
                <a:gd name="adj" fmla="val 100000"/>
              </a:avLst>
            </a:prstGeom>
            <a:solidFill>
              <a:schemeClr val="accent1">
                <a:alpha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8"/>
            <p:cNvSpPr/>
            <p:nvPr/>
          </p:nvSpPr>
          <p:spPr>
            <a:xfrm rot="10800000">
              <a:off x="0" y="0"/>
              <a:ext cx="842596" cy="5666154"/>
            </a:xfrm>
            <a:prstGeom prst="triangle">
              <a:avLst>
                <a:gd name="adj" fmla="val 100000"/>
              </a:avLst>
            </a:prstGeom>
            <a:solidFill>
              <a:schemeClr val="accent1">
                <a:alpha val="84705"/>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 name="Google Shape;34;p8"/>
          <p:cNvSpPr txBox="1">
            <a:spLocks noGrp="1"/>
          </p:cNvSpPr>
          <p:nvPr>
            <p:ph type="ctrTitle"/>
          </p:nvPr>
        </p:nvSpPr>
        <p:spPr>
          <a:xfrm>
            <a:off x="1507067" y="2404534"/>
            <a:ext cx="7766936" cy="1646302"/>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Clr>
                <a:schemeClr val="accent1"/>
              </a:buClr>
              <a:buSzPts val="5400"/>
              <a:buFont typeface="Trebuchet MS"/>
              <a:buNone/>
              <a:defRPr sz="5400">
                <a:solidFill>
                  <a:schemeClr val="accen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8"/>
          <p:cNvSpPr txBox="1">
            <a:spLocks noGrp="1"/>
          </p:cNvSpPr>
          <p:nvPr>
            <p:ph type="subTitle" idx="1"/>
          </p:nvPr>
        </p:nvSpPr>
        <p:spPr>
          <a:xfrm>
            <a:off x="1507067" y="4050833"/>
            <a:ext cx="7766936" cy="1096899"/>
          </a:xfrm>
          <a:prstGeom prst="rect">
            <a:avLst/>
          </a:prstGeom>
          <a:noFill/>
          <a:ln>
            <a:noFill/>
          </a:ln>
        </p:spPr>
        <p:txBody>
          <a:bodyPr spcFirstLastPara="1" wrap="square" lIns="91425" tIns="45700" rIns="91425" bIns="45700" anchor="t" anchorCtr="0">
            <a:normAutofit/>
          </a:bodyPr>
          <a:lstStyle>
            <a:lvl1pPr lvl="0" algn="r">
              <a:spcBef>
                <a:spcPts val="1000"/>
              </a:spcBef>
              <a:spcAft>
                <a:spcPts val="0"/>
              </a:spcAft>
              <a:buSzPts val="1440"/>
              <a:buNone/>
              <a:defRPr>
                <a:solidFill>
                  <a:srgbClr val="7F7F7F"/>
                </a:solidFill>
              </a:defRPr>
            </a:lvl1pPr>
            <a:lvl2pPr lvl="1" algn="ctr">
              <a:spcBef>
                <a:spcPts val="1000"/>
              </a:spcBef>
              <a:spcAft>
                <a:spcPts val="0"/>
              </a:spcAft>
              <a:buSzPts val="1280"/>
              <a:buNone/>
              <a:defRPr>
                <a:solidFill>
                  <a:srgbClr val="888888"/>
                </a:solidFill>
              </a:defRPr>
            </a:lvl2pPr>
            <a:lvl3pPr lvl="2" algn="ctr">
              <a:spcBef>
                <a:spcPts val="1000"/>
              </a:spcBef>
              <a:spcAft>
                <a:spcPts val="0"/>
              </a:spcAft>
              <a:buSzPts val="1120"/>
              <a:buNone/>
              <a:defRPr>
                <a:solidFill>
                  <a:srgbClr val="888888"/>
                </a:solidFill>
              </a:defRPr>
            </a:lvl3pPr>
            <a:lvl4pPr lvl="3" algn="ctr">
              <a:spcBef>
                <a:spcPts val="1000"/>
              </a:spcBef>
              <a:spcAft>
                <a:spcPts val="0"/>
              </a:spcAft>
              <a:buSzPts val="960"/>
              <a:buNone/>
              <a:defRPr>
                <a:solidFill>
                  <a:srgbClr val="888888"/>
                </a:solidFill>
              </a:defRPr>
            </a:lvl4pPr>
            <a:lvl5pPr lvl="4" algn="ctr">
              <a:spcBef>
                <a:spcPts val="1000"/>
              </a:spcBef>
              <a:spcAft>
                <a:spcPts val="0"/>
              </a:spcAft>
              <a:buSzPts val="960"/>
              <a:buNone/>
              <a:defRPr>
                <a:solidFill>
                  <a:srgbClr val="888888"/>
                </a:solidFill>
              </a:defRPr>
            </a:lvl5pPr>
            <a:lvl6pPr lvl="5" algn="ctr">
              <a:spcBef>
                <a:spcPts val="1000"/>
              </a:spcBef>
              <a:spcAft>
                <a:spcPts val="0"/>
              </a:spcAft>
              <a:buSzPts val="960"/>
              <a:buNone/>
              <a:defRPr>
                <a:solidFill>
                  <a:srgbClr val="888888"/>
                </a:solidFill>
              </a:defRPr>
            </a:lvl6pPr>
            <a:lvl7pPr lvl="6" algn="ctr">
              <a:spcBef>
                <a:spcPts val="1000"/>
              </a:spcBef>
              <a:spcAft>
                <a:spcPts val="0"/>
              </a:spcAft>
              <a:buSzPts val="960"/>
              <a:buNone/>
              <a:defRPr>
                <a:solidFill>
                  <a:srgbClr val="888888"/>
                </a:solidFill>
              </a:defRPr>
            </a:lvl7pPr>
            <a:lvl8pPr lvl="7" algn="ctr">
              <a:spcBef>
                <a:spcPts val="1000"/>
              </a:spcBef>
              <a:spcAft>
                <a:spcPts val="0"/>
              </a:spcAft>
              <a:buSzPts val="960"/>
              <a:buNone/>
              <a:defRPr>
                <a:solidFill>
                  <a:srgbClr val="888888"/>
                </a:solidFill>
              </a:defRPr>
            </a:lvl8pPr>
            <a:lvl9pPr lvl="8" algn="ctr">
              <a:spcBef>
                <a:spcPts val="1000"/>
              </a:spcBef>
              <a:spcAft>
                <a:spcPts val="0"/>
              </a:spcAft>
              <a:buSzPts val="960"/>
              <a:buNone/>
              <a:defRPr>
                <a:solidFill>
                  <a:srgbClr val="888888"/>
                </a:solidFill>
              </a:defRPr>
            </a:lvl9pPr>
          </a:lstStyle>
          <a:p>
            <a:endParaRPr/>
          </a:p>
        </p:txBody>
      </p:sp>
      <p:sp>
        <p:nvSpPr>
          <p:cNvPr id="36" name="Google Shape;36;p8"/>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8"/>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8"/>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el och bildtext">
  <p:cSld name="Titel och bildtext">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xfrm>
            <a:off x="677335" y="609600"/>
            <a:ext cx="8596668" cy="34036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accent1"/>
              </a:buClr>
              <a:buSzPts val="4400"/>
              <a:buFont typeface="Trebuchet MS"/>
              <a:buNone/>
              <a:defRPr sz="44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 name="Google Shape;92;p17"/>
          <p:cNvSpPr txBox="1">
            <a:spLocks noGrp="1"/>
          </p:cNvSpPr>
          <p:nvPr>
            <p:ph type="body" idx="1"/>
          </p:nvPr>
        </p:nvSpPr>
        <p:spPr>
          <a:xfrm>
            <a:off x="677335" y="4470400"/>
            <a:ext cx="8596668" cy="1570962"/>
          </a:xfrm>
          <a:prstGeom prst="rect">
            <a:avLst/>
          </a:prstGeom>
          <a:noFill/>
          <a:ln>
            <a:noFill/>
          </a:ln>
        </p:spPr>
        <p:txBody>
          <a:bodyPr spcFirstLastPara="1" wrap="square" lIns="91425" tIns="45700" rIns="91425" bIns="45700" anchor="ctr" anchorCtr="0">
            <a:normAutofit/>
          </a:bodyPr>
          <a:lstStyle>
            <a:lvl1pPr marL="457200" lvl="0" indent="-228600" algn="l">
              <a:spcBef>
                <a:spcPts val="1000"/>
              </a:spcBef>
              <a:spcAft>
                <a:spcPts val="0"/>
              </a:spcAft>
              <a:buSzPts val="1440"/>
              <a:buNone/>
              <a:defRPr sz="1800">
                <a:solidFill>
                  <a:srgbClr val="3F3F3F"/>
                </a:solidFill>
              </a:defRPr>
            </a:lvl1pPr>
            <a:lvl2pPr marL="914400" lvl="1" indent="-228600" algn="l">
              <a:spcBef>
                <a:spcPts val="1000"/>
              </a:spcBef>
              <a:spcAft>
                <a:spcPts val="0"/>
              </a:spcAft>
              <a:buSzPts val="1440"/>
              <a:buNone/>
              <a:defRPr sz="1800">
                <a:solidFill>
                  <a:srgbClr val="888888"/>
                </a:solidFill>
              </a:defRPr>
            </a:lvl2pPr>
            <a:lvl3pPr marL="1371600" lvl="2" indent="-228600" algn="l">
              <a:spcBef>
                <a:spcPts val="1000"/>
              </a:spcBef>
              <a:spcAft>
                <a:spcPts val="0"/>
              </a:spcAft>
              <a:buSzPts val="1280"/>
              <a:buNone/>
              <a:defRPr sz="1600">
                <a:solidFill>
                  <a:srgbClr val="888888"/>
                </a:solidFill>
              </a:defRPr>
            </a:lvl3pPr>
            <a:lvl4pPr marL="1828800" lvl="3" indent="-228600" algn="l">
              <a:spcBef>
                <a:spcPts val="1000"/>
              </a:spcBef>
              <a:spcAft>
                <a:spcPts val="0"/>
              </a:spcAft>
              <a:buSzPts val="1120"/>
              <a:buNone/>
              <a:defRPr sz="1400">
                <a:solidFill>
                  <a:srgbClr val="888888"/>
                </a:solidFill>
              </a:defRPr>
            </a:lvl4pPr>
            <a:lvl5pPr marL="2286000" lvl="4" indent="-228600" algn="l">
              <a:spcBef>
                <a:spcPts val="1000"/>
              </a:spcBef>
              <a:spcAft>
                <a:spcPts val="0"/>
              </a:spcAft>
              <a:buSzPts val="1120"/>
              <a:buNone/>
              <a:defRPr sz="1400">
                <a:solidFill>
                  <a:srgbClr val="888888"/>
                </a:solidFill>
              </a:defRPr>
            </a:lvl5pPr>
            <a:lvl6pPr marL="2743200" lvl="5" indent="-228600" algn="l">
              <a:spcBef>
                <a:spcPts val="1000"/>
              </a:spcBef>
              <a:spcAft>
                <a:spcPts val="0"/>
              </a:spcAft>
              <a:buSzPts val="1120"/>
              <a:buNone/>
              <a:defRPr sz="1400">
                <a:solidFill>
                  <a:srgbClr val="888888"/>
                </a:solidFill>
              </a:defRPr>
            </a:lvl6pPr>
            <a:lvl7pPr marL="3200400" lvl="6" indent="-228600" algn="l">
              <a:spcBef>
                <a:spcPts val="1000"/>
              </a:spcBef>
              <a:spcAft>
                <a:spcPts val="0"/>
              </a:spcAft>
              <a:buSzPts val="1120"/>
              <a:buNone/>
              <a:defRPr sz="1400">
                <a:solidFill>
                  <a:srgbClr val="888888"/>
                </a:solidFill>
              </a:defRPr>
            </a:lvl7pPr>
            <a:lvl8pPr marL="3657600" lvl="7" indent="-228600" algn="l">
              <a:spcBef>
                <a:spcPts val="1000"/>
              </a:spcBef>
              <a:spcAft>
                <a:spcPts val="0"/>
              </a:spcAft>
              <a:buSzPts val="1120"/>
              <a:buNone/>
              <a:defRPr sz="1400">
                <a:solidFill>
                  <a:srgbClr val="888888"/>
                </a:solidFill>
              </a:defRPr>
            </a:lvl8pPr>
            <a:lvl9pPr marL="4114800" lvl="8" indent="-228600" algn="l">
              <a:spcBef>
                <a:spcPts val="1000"/>
              </a:spcBef>
              <a:spcAft>
                <a:spcPts val="0"/>
              </a:spcAft>
              <a:buSzPts val="1120"/>
              <a:buNone/>
              <a:defRPr sz="1400">
                <a:solidFill>
                  <a:srgbClr val="888888"/>
                </a:solidFill>
              </a:defRPr>
            </a:lvl9pPr>
          </a:lstStyle>
          <a:p>
            <a:endParaRPr/>
          </a:p>
        </p:txBody>
      </p:sp>
      <p:sp>
        <p:nvSpPr>
          <p:cNvPr id="93" name="Google Shape;93;p17"/>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17"/>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17"/>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itat med beskrivning">
  <p:cSld name="Citat med beskrivning">
    <p:spTree>
      <p:nvGrpSpPr>
        <p:cNvPr id="1" name="Shape 96"/>
        <p:cNvGrpSpPr/>
        <p:nvPr/>
      </p:nvGrpSpPr>
      <p:grpSpPr>
        <a:xfrm>
          <a:off x="0" y="0"/>
          <a:ext cx="0" cy="0"/>
          <a:chOff x="0" y="0"/>
          <a:chExt cx="0" cy="0"/>
        </a:xfrm>
      </p:grpSpPr>
      <p:sp>
        <p:nvSpPr>
          <p:cNvPr id="97" name="Google Shape;97;p18"/>
          <p:cNvSpPr txBox="1">
            <a:spLocks noGrp="1"/>
          </p:cNvSpPr>
          <p:nvPr>
            <p:ph type="title"/>
          </p:nvPr>
        </p:nvSpPr>
        <p:spPr>
          <a:xfrm>
            <a:off x="931334" y="609600"/>
            <a:ext cx="8094134" cy="30226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accent1"/>
              </a:buClr>
              <a:buSzPts val="4400"/>
              <a:buFont typeface="Trebuchet MS"/>
              <a:buNone/>
              <a:defRPr sz="44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 name="Google Shape;98;p18"/>
          <p:cNvSpPr txBox="1">
            <a:spLocks noGrp="1"/>
          </p:cNvSpPr>
          <p:nvPr>
            <p:ph type="body" idx="1"/>
          </p:nvPr>
        </p:nvSpPr>
        <p:spPr>
          <a:xfrm>
            <a:off x="1366139" y="3632200"/>
            <a:ext cx="7224524" cy="381000"/>
          </a:xfrm>
          <a:prstGeom prst="rect">
            <a:avLst/>
          </a:prstGeom>
          <a:noFill/>
          <a:ln>
            <a:noFill/>
          </a:ln>
        </p:spPr>
        <p:txBody>
          <a:bodyPr spcFirstLastPara="1" wrap="square" lIns="91425" tIns="45700" rIns="91425" bIns="45700" anchor="ctr" anchorCtr="0">
            <a:noAutofit/>
          </a:bodyPr>
          <a:lstStyle>
            <a:lvl1pPr marL="457200" lvl="0" indent="-228600" algn="l">
              <a:spcBef>
                <a:spcPts val="1000"/>
              </a:spcBef>
              <a:spcAft>
                <a:spcPts val="0"/>
              </a:spcAft>
              <a:buSzPts val="1280"/>
              <a:buFont typeface="Trebuchet MS"/>
              <a:buNone/>
              <a:defRPr sz="1600">
                <a:solidFill>
                  <a:srgbClr val="7F7F7F"/>
                </a:solidFill>
              </a:defRPr>
            </a:lvl1pPr>
            <a:lvl2pPr marL="914400" lvl="1" indent="-228600" algn="l">
              <a:spcBef>
                <a:spcPts val="1000"/>
              </a:spcBef>
              <a:spcAft>
                <a:spcPts val="0"/>
              </a:spcAft>
              <a:buSzPts val="1280"/>
              <a:buFont typeface="Trebuchet MS"/>
              <a:buNone/>
              <a:defRPr/>
            </a:lvl2pPr>
            <a:lvl3pPr marL="1371600" lvl="2" indent="-228600" algn="l">
              <a:spcBef>
                <a:spcPts val="1000"/>
              </a:spcBef>
              <a:spcAft>
                <a:spcPts val="0"/>
              </a:spcAft>
              <a:buSzPts val="1120"/>
              <a:buFont typeface="Trebuchet MS"/>
              <a:buNone/>
              <a:defRPr/>
            </a:lvl3pPr>
            <a:lvl4pPr marL="1828800" lvl="3" indent="-228600" algn="l">
              <a:spcBef>
                <a:spcPts val="1000"/>
              </a:spcBef>
              <a:spcAft>
                <a:spcPts val="0"/>
              </a:spcAft>
              <a:buSzPts val="960"/>
              <a:buFont typeface="Trebuchet MS"/>
              <a:buNone/>
              <a:defRPr/>
            </a:lvl4pPr>
            <a:lvl5pPr marL="2286000" lvl="4" indent="-228600" algn="l">
              <a:spcBef>
                <a:spcPts val="1000"/>
              </a:spcBef>
              <a:spcAft>
                <a:spcPts val="0"/>
              </a:spcAft>
              <a:buSzPts val="960"/>
              <a:buFont typeface="Trebuchet MS"/>
              <a:buNone/>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99" name="Google Shape;99;p18"/>
          <p:cNvSpPr txBox="1">
            <a:spLocks noGrp="1"/>
          </p:cNvSpPr>
          <p:nvPr>
            <p:ph type="body" idx="2"/>
          </p:nvPr>
        </p:nvSpPr>
        <p:spPr>
          <a:xfrm>
            <a:off x="677335" y="4470400"/>
            <a:ext cx="8596668" cy="1570962"/>
          </a:xfrm>
          <a:prstGeom prst="rect">
            <a:avLst/>
          </a:prstGeom>
          <a:noFill/>
          <a:ln>
            <a:noFill/>
          </a:ln>
        </p:spPr>
        <p:txBody>
          <a:bodyPr spcFirstLastPara="1" wrap="square" lIns="91425" tIns="45700" rIns="91425" bIns="45700" anchor="ctr" anchorCtr="0">
            <a:normAutofit/>
          </a:bodyPr>
          <a:lstStyle>
            <a:lvl1pPr marL="457200" lvl="0" indent="-228600" algn="l">
              <a:spcBef>
                <a:spcPts val="1000"/>
              </a:spcBef>
              <a:spcAft>
                <a:spcPts val="0"/>
              </a:spcAft>
              <a:buSzPts val="1440"/>
              <a:buNone/>
              <a:defRPr sz="1800">
                <a:solidFill>
                  <a:srgbClr val="3F3F3F"/>
                </a:solidFill>
              </a:defRPr>
            </a:lvl1pPr>
            <a:lvl2pPr marL="914400" lvl="1" indent="-228600" algn="l">
              <a:spcBef>
                <a:spcPts val="1000"/>
              </a:spcBef>
              <a:spcAft>
                <a:spcPts val="0"/>
              </a:spcAft>
              <a:buSzPts val="1440"/>
              <a:buNone/>
              <a:defRPr sz="1800">
                <a:solidFill>
                  <a:srgbClr val="888888"/>
                </a:solidFill>
              </a:defRPr>
            </a:lvl2pPr>
            <a:lvl3pPr marL="1371600" lvl="2" indent="-228600" algn="l">
              <a:spcBef>
                <a:spcPts val="1000"/>
              </a:spcBef>
              <a:spcAft>
                <a:spcPts val="0"/>
              </a:spcAft>
              <a:buSzPts val="1280"/>
              <a:buNone/>
              <a:defRPr sz="1600">
                <a:solidFill>
                  <a:srgbClr val="888888"/>
                </a:solidFill>
              </a:defRPr>
            </a:lvl3pPr>
            <a:lvl4pPr marL="1828800" lvl="3" indent="-228600" algn="l">
              <a:spcBef>
                <a:spcPts val="1000"/>
              </a:spcBef>
              <a:spcAft>
                <a:spcPts val="0"/>
              </a:spcAft>
              <a:buSzPts val="1120"/>
              <a:buNone/>
              <a:defRPr sz="1400">
                <a:solidFill>
                  <a:srgbClr val="888888"/>
                </a:solidFill>
              </a:defRPr>
            </a:lvl4pPr>
            <a:lvl5pPr marL="2286000" lvl="4" indent="-228600" algn="l">
              <a:spcBef>
                <a:spcPts val="1000"/>
              </a:spcBef>
              <a:spcAft>
                <a:spcPts val="0"/>
              </a:spcAft>
              <a:buSzPts val="1120"/>
              <a:buNone/>
              <a:defRPr sz="1400">
                <a:solidFill>
                  <a:srgbClr val="888888"/>
                </a:solidFill>
              </a:defRPr>
            </a:lvl5pPr>
            <a:lvl6pPr marL="2743200" lvl="5" indent="-228600" algn="l">
              <a:spcBef>
                <a:spcPts val="1000"/>
              </a:spcBef>
              <a:spcAft>
                <a:spcPts val="0"/>
              </a:spcAft>
              <a:buSzPts val="1120"/>
              <a:buNone/>
              <a:defRPr sz="1400">
                <a:solidFill>
                  <a:srgbClr val="888888"/>
                </a:solidFill>
              </a:defRPr>
            </a:lvl6pPr>
            <a:lvl7pPr marL="3200400" lvl="6" indent="-228600" algn="l">
              <a:spcBef>
                <a:spcPts val="1000"/>
              </a:spcBef>
              <a:spcAft>
                <a:spcPts val="0"/>
              </a:spcAft>
              <a:buSzPts val="1120"/>
              <a:buNone/>
              <a:defRPr sz="1400">
                <a:solidFill>
                  <a:srgbClr val="888888"/>
                </a:solidFill>
              </a:defRPr>
            </a:lvl7pPr>
            <a:lvl8pPr marL="3657600" lvl="7" indent="-228600" algn="l">
              <a:spcBef>
                <a:spcPts val="1000"/>
              </a:spcBef>
              <a:spcAft>
                <a:spcPts val="0"/>
              </a:spcAft>
              <a:buSzPts val="1120"/>
              <a:buNone/>
              <a:defRPr sz="1400">
                <a:solidFill>
                  <a:srgbClr val="888888"/>
                </a:solidFill>
              </a:defRPr>
            </a:lvl8pPr>
            <a:lvl9pPr marL="4114800" lvl="8" indent="-228600" algn="l">
              <a:spcBef>
                <a:spcPts val="1000"/>
              </a:spcBef>
              <a:spcAft>
                <a:spcPts val="0"/>
              </a:spcAft>
              <a:buSzPts val="1120"/>
              <a:buNone/>
              <a:defRPr sz="1400">
                <a:solidFill>
                  <a:srgbClr val="888888"/>
                </a:solidFill>
              </a:defRPr>
            </a:lvl9pPr>
          </a:lstStyle>
          <a:p>
            <a:endParaRPr/>
          </a:p>
        </p:txBody>
      </p:sp>
      <p:sp>
        <p:nvSpPr>
          <p:cNvPr id="100" name="Google Shape;100;p18"/>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1" name="Google Shape;101;p18"/>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2" name="Google Shape;102;p18"/>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
        <p:nvSpPr>
          <p:cNvPr id="103" name="Google Shape;103;p18"/>
          <p:cNvSpPr txBox="1"/>
          <p:nvPr/>
        </p:nvSpPr>
        <p:spPr>
          <a:xfrm>
            <a:off x="541870" y="790378"/>
            <a:ext cx="609600"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IE" sz="8000">
                <a:solidFill>
                  <a:srgbClr val="BFE471"/>
                </a:solidFill>
                <a:latin typeface="Arial"/>
                <a:ea typeface="Arial"/>
                <a:cs typeface="Arial"/>
                <a:sym typeface="Arial"/>
              </a:rPr>
              <a:t>“</a:t>
            </a:r>
            <a:endParaRPr/>
          </a:p>
        </p:txBody>
      </p:sp>
      <p:sp>
        <p:nvSpPr>
          <p:cNvPr id="104" name="Google Shape;104;p18"/>
          <p:cNvSpPr txBox="1"/>
          <p:nvPr/>
        </p:nvSpPr>
        <p:spPr>
          <a:xfrm>
            <a:off x="8893011" y="2886556"/>
            <a:ext cx="609600"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IE" sz="8000">
                <a:solidFill>
                  <a:srgbClr val="BFE471"/>
                </a:solidFill>
                <a:latin typeface="Arial"/>
                <a:ea typeface="Arial"/>
                <a:cs typeface="Arial"/>
                <a:sym typeface="Arial"/>
              </a:rPr>
              <a:t>”</a:t>
            </a:r>
            <a:endParaRPr sz="1800">
              <a:solidFill>
                <a:srgbClr val="BFE471"/>
              </a:solidFill>
              <a:latin typeface="Arial"/>
              <a:ea typeface="Arial"/>
              <a:cs typeface="Arial"/>
              <a:sym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Namnkort">
  <p:cSld name="Namnkort">
    <p:spTree>
      <p:nvGrpSpPr>
        <p:cNvPr id="1" name="Shape 105"/>
        <p:cNvGrpSpPr/>
        <p:nvPr/>
      </p:nvGrpSpPr>
      <p:grpSpPr>
        <a:xfrm>
          <a:off x="0" y="0"/>
          <a:ext cx="0" cy="0"/>
          <a:chOff x="0" y="0"/>
          <a:chExt cx="0" cy="0"/>
        </a:xfrm>
      </p:grpSpPr>
      <p:sp>
        <p:nvSpPr>
          <p:cNvPr id="106" name="Google Shape;106;p19"/>
          <p:cNvSpPr txBox="1">
            <a:spLocks noGrp="1"/>
          </p:cNvSpPr>
          <p:nvPr>
            <p:ph type="title"/>
          </p:nvPr>
        </p:nvSpPr>
        <p:spPr>
          <a:xfrm>
            <a:off x="677335" y="1931988"/>
            <a:ext cx="8596668" cy="259546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accent1"/>
              </a:buClr>
              <a:buSzPts val="4400"/>
              <a:buFont typeface="Trebuchet MS"/>
              <a:buNone/>
              <a:defRPr sz="44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19"/>
          <p:cNvSpPr txBox="1">
            <a:spLocks noGrp="1"/>
          </p:cNvSpPr>
          <p:nvPr>
            <p:ph type="body" idx="1"/>
          </p:nvPr>
        </p:nvSpPr>
        <p:spPr>
          <a:xfrm>
            <a:off x="677335" y="4527448"/>
            <a:ext cx="8596668" cy="1513914"/>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440"/>
              <a:buNone/>
              <a:defRPr sz="1800">
                <a:solidFill>
                  <a:srgbClr val="3F3F3F"/>
                </a:solidFill>
              </a:defRPr>
            </a:lvl1pPr>
            <a:lvl2pPr marL="914400" lvl="1" indent="-228600" algn="l">
              <a:spcBef>
                <a:spcPts val="1000"/>
              </a:spcBef>
              <a:spcAft>
                <a:spcPts val="0"/>
              </a:spcAft>
              <a:buSzPts val="1440"/>
              <a:buNone/>
              <a:defRPr sz="1800">
                <a:solidFill>
                  <a:srgbClr val="888888"/>
                </a:solidFill>
              </a:defRPr>
            </a:lvl2pPr>
            <a:lvl3pPr marL="1371600" lvl="2" indent="-228600" algn="l">
              <a:spcBef>
                <a:spcPts val="1000"/>
              </a:spcBef>
              <a:spcAft>
                <a:spcPts val="0"/>
              </a:spcAft>
              <a:buSzPts val="1280"/>
              <a:buNone/>
              <a:defRPr sz="1600">
                <a:solidFill>
                  <a:srgbClr val="888888"/>
                </a:solidFill>
              </a:defRPr>
            </a:lvl3pPr>
            <a:lvl4pPr marL="1828800" lvl="3" indent="-228600" algn="l">
              <a:spcBef>
                <a:spcPts val="1000"/>
              </a:spcBef>
              <a:spcAft>
                <a:spcPts val="0"/>
              </a:spcAft>
              <a:buSzPts val="1120"/>
              <a:buNone/>
              <a:defRPr sz="1400">
                <a:solidFill>
                  <a:srgbClr val="888888"/>
                </a:solidFill>
              </a:defRPr>
            </a:lvl4pPr>
            <a:lvl5pPr marL="2286000" lvl="4" indent="-228600" algn="l">
              <a:spcBef>
                <a:spcPts val="1000"/>
              </a:spcBef>
              <a:spcAft>
                <a:spcPts val="0"/>
              </a:spcAft>
              <a:buSzPts val="1120"/>
              <a:buNone/>
              <a:defRPr sz="1400">
                <a:solidFill>
                  <a:srgbClr val="888888"/>
                </a:solidFill>
              </a:defRPr>
            </a:lvl5pPr>
            <a:lvl6pPr marL="2743200" lvl="5" indent="-228600" algn="l">
              <a:spcBef>
                <a:spcPts val="1000"/>
              </a:spcBef>
              <a:spcAft>
                <a:spcPts val="0"/>
              </a:spcAft>
              <a:buSzPts val="1120"/>
              <a:buNone/>
              <a:defRPr sz="1400">
                <a:solidFill>
                  <a:srgbClr val="888888"/>
                </a:solidFill>
              </a:defRPr>
            </a:lvl6pPr>
            <a:lvl7pPr marL="3200400" lvl="6" indent="-228600" algn="l">
              <a:spcBef>
                <a:spcPts val="1000"/>
              </a:spcBef>
              <a:spcAft>
                <a:spcPts val="0"/>
              </a:spcAft>
              <a:buSzPts val="1120"/>
              <a:buNone/>
              <a:defRPr sz="1400">
                <a:solidFill>
                  <a:srgbClr val="888888"/>
                </a:solidFill>
              </a:defRPr>
            </a:lvl7pPr>
            <a:lvl8pPr marL="3657600" lvl="7" indent="-228600" algn="l">
              <a:spcBef>
                <a:spcPts val="1000"/>
              </a:spcBef>
              <a:spcAft>
                <a:spcPts val="0"/>
              </a:spcAft>
              <a:buSzPts val="1120"/>
              <a:buNone/>
              <a:defRPr sz="1400">
                <a:solidFill>
                  <a:srgbClr val="888888"/>
                </a:solidFill>
              </a:defRPr>
            </a:lvl8pPr>
            <a:lvl9pPr marL="4114800" lvl="8" indent="-228600" algn="l">
              <a:spcBef>
                <a:spcPts val="1000"/>
              </a:spcBef>
              <a:spcAft>
                <a:spcPts val="0"/>
              </a:spcAft>
              <a:buSzPts val="1120"/>
              <a:buNone/>
              <a:defRPr sz="1400">
                <a:solidFill>
                  <a:srgbClr val="888888"/>
                </a:solidFill>
              </a:defRPr>
            </a:lvl9pPr>
          </a:lstStyle>
          <a:p>
            <a:endParaRPr/>
          </a:p>
        </p:txBody>
      </p:sp>
      <p:sp>
        <p:nvSpPr>
          <p:cNvPr id="108" name="Google Shape;108;p19"/>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9" name="Google Shape;109;p19"/>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0" name="Google Shape;110;p19"/>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Namnkort för citat">
  <p:cSld name="Namnkort för citat">
    <p:spTree>
      <p:nvGrpSpPr>
        <p:cNvPr id="1" name="Shape 111"/>
        <p:cNvGrpSpPr/>
        <p:nvPr/>
      </p:nvGrpSpPr>
      <p:grpSpPr>
        <a:xfrm>
          <a:off x="0" y="0"/>
          <a:ext cx="0" cy="0"/>
          <a:chOff x="0" y="0"/>
          <a:chExt cx="0" cy="0"/>
        </a:xfrm>
      </p:grpSpPr>
      <p:sp>
        <p:nvSpPr>
          <p:cNvPr id="112" name="Google Shape;112;p20"/>
          <p:cNvSpPr txBox="1">
            <a:spLocks noGrp="1"/>
          </p:cNvSpPr>
          <p:nvPr>
            <p:ph type="title"/>
          </p:nvPr>
        </p:nvSpPr>
        <p:spPr>
          <a:xfrm>
            <a:off x="931334" y="609600"/>
            <a:ext cx="8094134" cy="30226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accent1"/>
              </a:buClr>
              <a:buSzPts val="4400"/>
              <a:buFont typeface="Trebuchet MS"/>
              <a:buNone/>
              <a:defRPr sz="44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20"/>
          <p:cNvSpPr txBox="1">
            <a:spLocks noGrp="1"/>
          </p:cNvSpPr>
          <p:nvPr>
            <p:ph type="body" idx="1"/>
          </p:nvPr>
        </p:nvSpPr>
        <p:spPr>
          <a:xfrm>
            <a:off x="677332" y="4013200"/>
            <a:ext cx="8596669" cy="514248"/>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1920"/>
              <a:buFont typeface="Trebuchet MS"/>
              <a:buNone/>
              <a:defRPr sz="2400">
                <a:solidFill>
                  <a:srgbClr val="3F3F3F"/>
                </a:solidFill>
              </a:defRPr>
            </a:lvl1pPr>
            <a:lvl2pPr marL="914400" lvl="1" indent="-228600" algn="l">
              <a:spcBef>
                <a:spcPts val="1000"/>
              </a:spcBef>
              <a:spcAft>
                <a:spcPts val="0"/>
              </a:spcAft>
              <a:buSzPts val="1280"/>
              <a:buFont typeface="Trebuchet MS"/>
              <a:buNone/>
              <a:defRPr/>
            </a:lvl2pPr>
            <a:lvl3pPr marL="1371600" lvl="2" indent="-228600" algn="l">
              <a:spcBef>
                <a:spcPts val="1000"/>
              </a:spcBef>
              <a:spcAft>
                <a:spcPts val="0"/>
              </a:spcAft>
              <a:buSzPts val="1120"/>
              <a:buFont typeface="Trebuchet MS"/>
              <a:buNone/>
              <a:defRPr/>
            </a:lvl3pPr>
            <a:lvl4pPr marL="1828800" lvl="3" indent="-228600" algn="l">
              <a:spcBef>
                <a:spcPts val="1000"/>
              </a:spcBef>
              <a:spcAft>
                <a:spcPts val="0"/>
              </a:spcAft>
              <a:buSzPts val="960"/>
              <a:buFont typeface="Trebuchet MS"/>
              <a:buNone/>
              <a:defRPr/>
            </a:lvl4pPr>
            <a:lvl5pPr marL="2286000" lvl="4" indent="-228600" algn="l">
              <a:spcBef>
                <a:spcPts val="1000"/>
              </a:spcBef>
              <a:spcAft>
                <a:spcPts val="0"/>
              </a:spcAft>
              <a:buSzPts val="960"/>
              <a:buFont typeface="Trebuchet MS"/>
              <a:buNone/>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114" name="Google Shape;114;p20"/>
          <p:cNvSpPr txBox="1">
            <a:spLocks noGrp="1"/>
          </p:cNvSpPr>
          <p:nvPr>
            <p:ph type="body" idx="2"/>
          </p:nvPr>
        </p:nvSpPr>
        <p:spPr>
          <a:xfrm>
            <a:off x="677335" y="4527448"/>
            <a:ext cx="8596668" cy="1513914"/>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440"/>
              <a:buNone/>
              <a:defRPr sz="1800">
                <a:solidFill>
                  <a:srgbClr val="7F7F7F"/>
                </a:solidFill>
              </a:defRPr>
            </a:lvl1pPr>
            <a:lvl2pPr marL="914400" lvl="1" indent="-228600" algn="l">
              <a:spcBef>
                <a:spcPts val="1000"/>
              </a:spcBef>
              <a:spcAft>
                <a:spcPts val="0"/>
              </a:spcAft>
              <a:buSzPts val="1440"/>
              <a:buNone/>
              <a:defRPr sz="1800">
                <a:solidFill>
                  <a:srgbClr val="888888"/>
                </a:solidFill>
              </a:defRPr>
            </a:lvl2pPr>
            <a:lvl3pPr marL="1371600" lvl="2" indent="-228600" algn="l">
              <a:spcBef>
                <a:spcPts val="1000"/>
              </a:spcBef>
              <a:spcAft>
                <a:spcPts val="0"/>
              </a:spcAft>
              <a:buSzPts val="1280"/>
              <a:buNone/>
              <a:defRPr sz="1600">
                <a:solidFill>
                  <a:srgbClr val="888888"/>
                </a:solidFill>
              </a:defRPr>
            </a:lvl3pPr>
            <a:lvl4pPr marL="1828800" lvl="3" indent="-228600" algn="l">
              <a:spcBef>
                <a:spcPts val="1000"/>
              </a:spcBef>
              <a:spcAft>
                <a:spcPts val="0"/>
              </a:spcAft>
              <a:buSzPts val="1120"/>
              <a:buNone/>
              <a:defRPr sz="1400">
                <a:solidFill>
                  <a:srgbClr val="888888"/>
                </a:solidFill>
              </a:defRPr>
            </a:lvl4pPr>
            <a:lvl5pPr marL="2286000" lvl="4" indent="-228600" algn="l">
              <a:spcBef>
                <a:spcPts val="1000"/>
              </a:spcBef>
              <a:spcAft>
                <a:spcPts val="0"/>
              </a:spcAft>
              <a:buSzPts val="1120"/>
              <a:buNone/>
              <a:defRPr sz="1400">
                <a:solidFill>
                  <a:srgbClr val="888888"/>
                </a:solidFill>
              </a:defRPr>
            </a:lvl5pPr>
            <a:lvl6pPr marL="2743200" lvl="5" indent="-228600" algn="l">
              <a:spcBef>
                <a:spcPts val="1000"/>
              </a:spcBef>
              <a:spcAft>
                <a:spcPts val="0"/>
              </a:spcAft>
              <a:buSzPts val="1120"/>
              <a:buNone/>
              <a:defRPr sz="1400">
                <a:solidFill>
                  <a:srgbClr val="888888"/>
                </a:solidFill>
              </a:defRPr>
            </a:lvl6pPr>
            <a:lvl7pPr marL="3200400" lvl="6" indent="-228600" algn="l">
              <a:spcBef>
                <a:spcPts val="1000"/>
              </a:spcBef>
              <a:spcAft>
                <a:spcPts val="0"/>
              </a:spcAft>
              <a:buSzPts val="1120"/>
              <a:buNone/>
              <a:defRPr sz="1400">
                <a:solidFill>
                  <a:srgbClr val="888888"/>
                </a:solidFill>
              </a:defRPr>
            </a:lvl7pPr>
            <a:lvl8pPr marL="3657600" lvl="7" indent="-228600" algn="l">
              <a:spcBef>
                <a:spcPts val="1000"/>
              </a:spcBef>
              <a:spcAft>
                <a:spcPts val="0"/>
              </a:spcAft>
              <a:buSzPts val="1120"/>
              <a:buNone/>
              <a:defRPr sz="1400">
                <a:solidFill>
                  <a:srgbClr val="888888"/>
                </a:solidFill>
              </a:defRPr>
            </a:lvl8pPr>
            <a:lvl9pPr marL="4114800" lvl="8" indent="-228600" algn="l">
              <a:spcBef>
                <a:spcPts val="1000"/>
              </a:spcBef>
              <a:spcAft>
                <a:spcPts val="0"/>
              </a:spcAft>
              <a:buSzPts val="1120"/>
              <a:buNone/>
              <a:defRPr sz="1400">
                <a:solidFill>
                  <a:srgbClr val="888888"/>
                </a:solidFill>
              </a:defRPr>
            </a:lvl9pPr>
          </a:lstStyle>
          <a:p>
            <a:endParaRPr/>
          </a:p>
        </p:txBody>
      </p:sp>
      <p:sp>
        <p:nvSpPr>
          <p:cNvPr id="115" name="Google Shape;115;p20"/>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6" name="Google Shape;116;p20"/>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7" name="Google Shape;117;p20"/>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
        <p:nvSpPr>
          <p:cNvPr id="118" name="Google Shape;118;p20"/>
          <p:cNvSpPr txBox="1"/>
          <p:nvPr/>
        </p:nvSpPr>
        <p:spPr>
          <a:xfrm>
            <a:off x="541870" y="790378"/>
            <a:ext cx="609600"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IE" sz="8000">
                <a:solidFill>
                  <a:srgbClr val="BFE471"/>
                </a:solidFill>
                <a:latin typeface="Arial"/>
                <a:ea typeface="Arial"/>
                <a:cs typeface="Arial"/>
                <a:sym typeface="Arial"/>
              </a:rPr>
              <a:t>“</a:t>
            </a:r>
            <a:endParaRPr/>
          </a:p>
        </p:txBody>
      </p:sp>
      <p:sp>
        <p:nvSpPr>
          <p:cNvPr id="119" name="Google Shape;119;p20"/>
          <p:cNvSpPr txBox="1"/>
          <p:nvPr/>
        </p:nvSpPr>
        <p:spPr>
          <a:xfrm>
            <a:off x="8893011" y="2886556"/>
            <a:ext cx="609600"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IE" sz="8000">
                <a:solidFill>
                  <a:srgbClr val="BFE471"/>
                </a:solidFill>
                <a:latin typeface="Arial"/>
                <a:ea typeface="Arial"/>
                <a:cs typeface="Arial"/>
                <a:sym typeface="Arial"/>
              </a:rPr>
              <a:t>”</a:t>
            </a: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ant eller falskt">
  <p:cSld name="Sant eller falskt">
    <p:spTree>
      <p:nvGrpSpPr>
        <p:cNvPr id="1" name="Shape 120"/>
        <p:cNvGrpSpPr/>
        <p:nvPr/>
      </p:nvGrpSpPr>
      <p:grpSpPr>
        <a:xfrm>
          <a:off x="0" y="0"/>
          <a:ext cx="0" cy="0"/>
          <a:chOff x="0" y="0"/>
          <a:chExt cx="0" cy="0"/>
        </a:xfrm>
      </p:grpSpPr>
      <p:sp>
        <p:nvSpPr>
          <p:cNvPr id="121" name="Google Shape;121;p21"/>
          <p:cNvSpPr txBox="1">
            <a:spLocks noGrp="1"/>
          </p:cNvSpPr>
          <p:nvPr>
            <p:ph type="title"/>
          </p:nvPr>
        </p:nvSpPr>
        <p:spPr>
          <a:xfrm>
            <a:off x="685799" y="609600"/>
            <a:ext cx="8588203" cy="30226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accent1"/>
              </a:buClr>
              <a:buSzPts val="4400"/>
              <a:buFont typeface="Trebuchet MS"/>
              <a:buNone/>
              <a:defRPr sz="44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2" name="Google Shape;122;p21"/>
          <p:cNvSpPr txBox="1">
            <a:spLocks noGrp="1"/>
          </p:cNvSpPr>
          <p:nvPr>
            <p:ph type="body" idx="1"/>
          </p:nvPr>
        </p:nvSpPr>
        <p:spPr>
          <a:xfrm>
            <a:off x="677332" y="4013200"/>
            <a:ext cx="8596669" cy="514248"/>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1920"/>
              <a:buFont typeface="Trebuchet MS"/>
              <a:buNone/>
              <a:defRPr sz="2400">
                <a:solidFill>
                  <a:schemeClr val="accent1"/>
                </a:solidFill>
              </a:defRPr>
            </a:lvl1pPr>
            <a:lvl2pPr marL="914400" lvl="1" indent="-228600" algn="l">
              <a:spcBef>
                <a:spcPts val="1000"/>
              </a:spcBef>
              <a:spcAft>
                <a:spcPts val="0"/>
              </a:spcAft>
              <a:buSzPts val="1280"/>
              <a:buFont typeface="Trebuchet MS"/>
              <a:buNone/>
              <a:defRPr/>
            </a:lvl2pPr>
            <a:lvl3pPr marL="1371600" lvl="2" indent="-228600" algn="l">
              <a:spcBef>
                <a:spcPts val="1000"/>
              </a:spcBef>
              <a:spcAft>
                <a:spcPts val="0"/>
              </a:spcAft>
              <a:buSzPts val="1120"/>
              <a:buFont typeface="Trebuchet MS"/>
              <a:buNone/>
              <a:defRPr/>
            </a:lvl3pPr>
            <a:lvl4pPr marL="1828800" lvl="3" indent="-228600" algn="l">
              <a:spcBef>
                <a:spcPts val="1000"/>
              </a:spcBef>
              <a:spcAft>
                <a:spcPts val="0"/>
              </a:spcAft>
              <a:buSzPts val="960"/>
              <a:buFont typeface="Trebuchet MS"/>
              <a:buNone/>
              <a:defRPr/>
            </a:lvl4pPr>
            <a:lvl5pPr marL="2286000" lvl="4" indent="-228600" algn="l">
              <a:spcBef>
                <a:spcPts val="1000"/>
              </a:spcBef>
              <a:spcAft>
                <a:spcPts val="0"/>
              </a:spcAft>
              <a:buSzPts val="960"/>
              <a:buFont typeface="Trebuchet MS"/>
              <a:buNone/>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123" name="Google Shape;123;p21"/>
          <p:cNvSpPr txBox="1">
            <a:spLocks noGrp="1"/>
          </p:cNvSpPr>
          <p:nvPr>
            <p:ph type="body" idx="2"/>
          </p:nvPr>
        </p:nvSpPr>
        <p:spPr>
          <a:xfrm>
            <a:off x="677335" y="4527448"/>
            <a:ext cx="8596668" cy="1513914"/>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440"/>
              <a:buNone/>
              <a:defRPr sz="1800">
                <a:solidFill>
                  <a:srgbClr val="7F7F7F"/>
                </a:solidFill>
              </a:defRPr>
            </a:lvl1pPr>
            <a:lvl2pPr marL="914400" lvl="1" indent="-228600" algn="l">
              <a:spcBef>
                <a:spcPts val="1000"/>
              </a:spcBef>
              <a:spcAft>
                <a:spcPts val="0"/>
              </a:spcAft>
              <a:buSzPts val="1440"/>
              <a:buNone/>
              <a:defRPr sz="1800">
                <a:solidFill>
                  <a:srgbClr val="888888"/>
                </a:solidFill>
              </a:defRPr>
            </a:lvl2pPr>
            <a:lvl3pPr marL="1371600" lvl="2" indent="-228600" algn="l">
              <a:spcBef>
                <a:spcPts val="1000"/>
              </a:spcBef>
              <a:spcAft>
                <a:spcPts val="0"/>
              </a:spcAft>
              <a:buSzPts val="1280"/>
              <a:buNone/>
              <a:defRPr sz="1600">
                <a:solidFill>
                  <a:srgbClr val="888888"/>
                </a:solidFill>
              </a:defRPr>
            </a:lvl3pPr>
            <a:lvl4pPr marL="1828800" lvl="3" indent="-228600" algn="l">
              <a:spcBef>
                <a:spcPts val="1000"/>
              </a:spcBef>
              <a:spcAft>
                <a:spcPts val="0"/>
              </a:spcAft>
              <a:buSzPts val="1120"/>
              <a:buNone/>
              <a:defRPr sz="1400">
                <a:solidFill>
                  <a:srgbClr val="888888"/>
                </a:solidFill>
              </a:defRPr>
            </a:lvl4pPr>
            <a:lvl5pPr marL="2286000" lvl="4" indent="-228600" algn="l">
              <a:spcBef>
                <a:spcPts val="1000"/>
              </a:spcBef>
              <a:spcAft>
                <a:spcPts val="0"/>
              </a:spcAft>
              <a:buSzPts val="1120"/>
              <a:buNone/>
              <a:defRPr sz="1400">
                <a:solidFill>
                  <a:srgbClr val="888888"/>
                </a:solidFill>
              </a:defRPr>
            </a:lvl5pPr>
            <a:lvl6pPr marL="2743200" lvl="5" indent="-228600" algn="l">
              <a:spcBef>
                <a:spcPts val="1000"/>
              </a:spcBef>
              <a:spcAft>
                <a:spcPts val="0"/>
              </a:spcAft>
              <a:buSzPts val="1120"/>
              <a:buNone/>
              <a:defRPr sz="1400">
                <a:solidFill>
                  <a:srgbClr val="888888"/>
                </a:solidFill>
              </a:defRPr>
            </a:lvl6pPr>
            <a:lvl7pPr marL="3200400" lvl="6" indent="-228600" algn="l">
              <a:spcBef>
                <a:spcPts val="1000"/>
              </a:spcBef>
              <a:spcAft>
                <a:spcPts val="0"/>
              </a:spcAft>
              <a:buSzPts val="1120"/>
              <a:buNone/>
              <a:defRPr sz="1400">
                <a:solidFill>
                  <a:srgbClr val="888888"/>
                </a:solidFill>
              </a:defRPr>
            </a:lvl7pPr>
            <a:lvl8pPr marL="3657600" lvl="7" indent="-228600" algn="l">
              <a:spcBef>
                <a:spcPts val="1000"/>
              </a:spcBef>
              <a:spcAft>
                <a:spcPts val="0"/>
              </a:spcAft>
              <a:buSzPts val="1120"/>
              <a:buNone/>
              <a:defRPr sz="1400">
                <a:solidFill>
                  <a:srgbClr val="888888"/>
                </a:solidFill>
              </a:defRPr>
            </a:lvl8pPr>
            <a:lvl9pPr marL="4114800" lvl="8" indent="-228600" algn="l">
              <a:spcBef>
                <a:spcPts val="1000"/>
              </a:spcBef>
              <a:spcAft>
                <a:spcPts val="0"/>
              </a:spcAft>
              <a:buSzPts val="1120"/>
              <a:buNone/>
              <a:defRPr sz="1400">
                <a:solidFill>
                  <a:srgbClr val="888888"/>
                </a:solidFill>
              </a:defRPr>
            </a:lvl9pPr>
          </a:lstStyle>
          <a:p>
            <a:endParaRPr/>
          </a:p>
        </p:txBody>
      </p:sp>
      <p:sp>
        <p:nvSpPr>
          <p:cNvPr id="124" name="Google Shape;124;p21"/>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21"/>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p21"/>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Rubrik och lodrät text" type="vertTx">
  <p:cSld name="VERTICAL_TEXT">
    <p:spTree>
      <p:nvGrpSpPr>
        <p:cNvPr id="1" name="Shape 127"/>
        <p:cNvGrpSpPr/>
        <p:nvPr/>
      </p:nvGrpSpPr>
      <p:grpSpPr>
        <a:xfrm>
          <a:off x="0" y="0"/>
          <a:ext cx="0" cy="0"/>
          <a:chOff x="0" y="0"/>
          <a:chExt cx="0" cy="0"/>
        </a:xfrm>
      </p:grpSpPr>
      <p:sp>
        <p:nvSpPr>
          <p:cNvPr id="128" name="Google Shape;128;p22"/>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accen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9" name="Google Shape;129;p22"/>
          <p:cNvSpPr txBox="1">
            <a:spLocks noGrp="1"/>
          </p:cNvSpPr>
          <p:nvPr>
            <p:ph type="body" idx="1"/>
          </p:nvPr>
        </p:nvSpPr>
        <p:spPr>
          <a:xfrm rot="5400000">
            <a:off x="3035281" y="-197358"/>
            <a:ext cx="3880773" cy="8596668"/>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130" name="Google Shape;130;p22"/>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1" name="Google Shape;131;p22"/>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2" name="Google Shape;132;p22"/>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Lodrät rubrik och text" type="vertTitleAndTx">
  <p:cSld name="VERTICAL_TITLE_AND_VERTICAL_TEXT">
    <p:spTree>
      <p:nvGrpSpPr>
        <p:cNvPr id="1" name="Shape 133"/>
        <p:cNvGrpSpPr/>
        <p:nvPr/>
      </p:nvGrpSpPr>
      <p:grpSpPr>
        <a:xfrm>
          <a:off x="0" y="0"/>
          <a:ext cx="0" cy="0"/>
          <a:chOff x="0" y="0"/>
          <a:chExt cx="0" cy="0"/>
        </a:xfrm>
      </p:grpSpPr>
      <p:sp>
        <p:nvSpPr>
          <p:cNvPr id="134" name="Google Shape;134;p23"/>
          <p:cNvSpPr txBox="1">
            <a:spLocks noGrp="1"/>
          </p:cNvSpPr>
          <p:nvPr>
            <p:ph type="title"/>
          </p:nvPr>
        </p:nvSpPr>
        <p:spPr>
          <a:xfrm rot="5400000">
            <a:off x="5994319" y="2582953"/>
            <a:ext cx="5251451" cy="1304743"/>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accen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5" name="Google Shape;135;p23"/>
          <p:cNvSpPr txBox="1">
            <a:spLocks noGrp="1"/>
          </p:cNvSpPr>
          <p:nvPr>
            <p:ph type="body" idx="1"/>
          </p:nvPr>
        </p:nvSpPr>
        <p:spPr>
          <a:xfrm rot="5400000">
            <a:off x="1581685" y="-294750"/>
            <a:ext cx="5251450" cy="7060150"/>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136" name="Google Shape;136;p23"/>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7" name="Google Shape;137;p23"/>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8" name="Google Shape;138;p23"/>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Rubrik och innehåll" type="obj">
  <p:cSld name="OBJECT">
    <p:spTree>
      <p:nvGrpSpPr>
        <p:cNvPr id="1" name="Shape 39"/>
        <p:cNvGrpSpPr/>
        <p:nvPr/>
      </p:nvGrpSpPr>
      <p:grpSpPr>
        <a:xfrm>
          <a:off x="0" y="0"/>
          <a:ext cx="0" cy="0"/>
          <a:chOff x="0" y="0"/>
          <a:chExt cx="0" cy="0"/>
        </a:xfrm>
      </p:grpSpPr>
      <p:sp>
        <p:nvSpPr>
          <p:cNvPr id="40" name="Google Shape;40;p9"/>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accent1"/>
              </a:buClr>
              <a:buSzPts val="3600"/>
              <a:buFont typeface="Trebuchet MS"/>
              <a:buNone/>
              <a:defRPr sz="36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9"/>
          <p:cNvSpPr txBox="1">
            <a:spLocks noGrp="1"/>
          </p:cNvSpPr>
          <p:nvPr>
            <p:ph type="body" idx="1"/>
          </p:nvPr>
        </p:nvSpPr>
        <p:spPr>
          <a:xfrm>
            <a:off x="677334" y="2160589"/>
            <a:ext cx="8596668" cy="3880773"/>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42" name="Google Shape;42;p9"/>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9"/>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9"/>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Avsnittsrubrik" type="secHead">
  <p:cSld name="SECTION_HEADER">
    <p:spTree>
      <p:nvGrpSpPr>
        <p:cNvPr id="1" name="Shape 45"/>
        <p:cNvGrpSpPr/>
        <p:nvPr/>
      </p:nvGrpSpPr>
      <p:grpSpPr>
        <a:xfrm>
          <a:off x="0" y="0"/>
          <a:ext cx="0" cy="0"/>
          <a:chOff x="0" y="0"/>
          <a:chExt cx="0" cy="0"/>
        </a:xfrm>
      </p:grpSpPr>
      <p:sp>
        <p:nvSpPr>
          <p:cNvPr id="46" name="Google Shape;46;p10"/>
          <p:cNvSpPr txBox="1">
            <a:spLocks noGrp="1"/>
          </p:cNvSpPr>
          <p:nvPr>
            <p:ph type="title"/>
          </p:nvPr>
        </p:nvSpPr>
        <p:spPr>
          <a:xfrm>
            <a:off x="677335" y="2700867"/>
            <a:ext cx="8596668" cy="1826581"/>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accent1"/>
              </a:buClr>
              <a:buSzPts val="4000"/>
              <a:buFont typeface="Trebuchet MS"/>
              <a:buNone/>
              <a:defRPr sz="40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0"/>
          <p:cNvSpPr txBox="1">
            <a:spLocks noGrp="1"/>
          </p:cNvSpPr>
          <p:nvPr>
            <p:ph type="body" idx="1"/>
          </p:nvPr>
        </p:nvSpPr>
        <p:spPr>
          <a:xfrm>
            <a:off x="677335" y="4527448"/>
            <a:ext cx="8596668" cy="860400"/>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600"/>
              <a:buNone/>
              <a:defRPr sz="2000">
                <a:solidFill>
                  <a:srgbClr val="7F7F7F"/>
                </a:solidFill>
              </a:defRPr>
            </a:lvl1pPr>
            <a:lvl2pPr marL="914400" lvl="1" indent="-228600" algn="l">
              <a:spcBef>
                <a:spcPts val="1000"/>
              </a:spcBef>
              <a:spcAft>
                <a:spcPts val="0"/>
              </a:spcAft>
              <a:buSzPts val="1440"/>
              <a:buNone/>
              <a:defRPr sz="1800">
                <a:solidFill>
                  <a:srgbClr val="888888"/>
                </a:solidFill>
              </a:defRPr>
            </a:lvl2pPr>
            <a:lvl3pPr marL="1371600" lvl="2" indent="-228600" algn="l">
              <a:spcBef>
                <a:spcPts val="1000"/>
              </a:spcBef>
              <a:spcAft>
                <a:spcPts val="0"/>
              </a:spcAft>
              <a:buSzPts val="1280"/>
              <a:buNone/>
              <a:defRPr sz="1600">
                <a:solidFill>
                  <a:srgbClr val="888888"/>
                </a:solidFill>
              </a:defRPr>
            </a:lvl3pPr>
            <a:lvl4pPr marL="1828800" lvl="3" indent="-228600" algn="l">
              <a:spcBef>
                <a:spcPts val="1000"/>
              </a:spcBef>
              <a:spcAft>
                <a:spcPts val="0"/>
              </a:spcAft>
              <a:buSzPts val="1120"/>
              <a:buNone/>
              <a:defRPr sz="1400">
                <a:solidFill>
                  <a:srgbClr val="888888"/>
                </a:solidFill>
              </a:defRPr>
            </a:lvl4pPr>
            <a:lvl5pPr marL="2286000" lvl="4" indent="-228600" algn="l">
              <a:spcBef>
                <a:spcPts val="1000"/>
              </a:spcBef>
              <a:spcAft>
                <a:spcPts val="0"/>
              </a:spcAft>
              <a:buSzPts val="1120"/>
              <a:buNone/>
              <a:defRPr sz="1400">
                <a:solidFill>
                  <a:srgbClr val="888888"/>
                </a:solidFill>
              </a:defRPr>
            </a:lvl5pPr>
            <a:lvl6pPr marL="2743200" lvl="5" indent="-228600" algn="l">
              <a:spcBef>
                <a:spcPts val="1000"/>
              </a:spcBef>
              <a:spcAft>
                <a:spcPts val="0"/>
              </a:spcAft>
              <a:buSzPts val="1120"/>
              <a:buNone/>
              <a:defRPr sz="1400">
                <a:solidFill>
                  <a:srgbClr val="888888"/>
                </a:solidFill>
              </a:defRPr>
            </a:lvl6pPr>
            <a:lvl7pPr marL="3200400" lvl="6" indent="-228600" algn="l">
              <a:spcBef>
                <a:spcPts val="1000"/>
              </a:spcBef>
              <a:spcAft>
                <a:spcPts val="0"/>
              </a:spcAft>
              <a:buSzPts val="1120"/>
              <a:buNone/>
              <a:defRPr sz="1400">
                <a:solidFill>
                  <a:srgbClr val="888888"/>
                </a:solidFill>
              </a:defRPr>
            </a:lvl7pPr>
            <a:lvl8pPr marL="3657600" lvl="7" indent="-228600" algn="l">
              <a:spcBef>
                <a:spcPts val="1000"/>
              </a:spcBef>
              <a:spcAft>
                <a:spcPts val="0"/>
              </a:spcAft>
              <a:buSzPts val="1120"/>
              <a:buNone/>
              <a:defRPr sz="1400">
                <a:solidFill>
                  <a:srgbClr val="888888"/>
                </a:solidFill>
              </a:defRPr>
            </a:lvl8pPr>
            <a:lvl9pPr marL="4114800" lvl="8" indent="-228600" algn="l">
              <a:spcBef>
                <a:spcPts val="1000"/>
              </a:spcBef>
              <a:spcAft>
                <a:spcPts val="0"/>
              </a:spcAft>
              <a:buSzPts val="1120"/>
              <a:buNone/>
              <a:defRPr sz="1400">
                <a:solidFill>
                  <a:srgbClr val="888888"/>
                </a:solidFill>
              </a:defRPr>
            </a:lvl9pPr>
          </a:lstStyle>
          <a:p>
            <a:endParaRPr/>
          </a:p>
        </p:txBody>
      </p:sp>
      <p:sp>
        <p:nvSpPr>
          <p:cNvPr id="48" name="Google Shape;48;p10"/>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0"/>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10"/>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vå delar" type="twoObj">
  <p:cSld name="TWO_OBJECTS">
    <p:spTree>
      <p:nvGrpSpPr>
        <p:cNvPr id="1" name="Shape 51"/>
        <p:cNvGrpSpPr/>
        <p:nvPr/>
      </p:nvGrpSpPr>
      <p:grpSpPr>
        <a:xfrm>
          <a:off x="0" y="0"/>
          <a:ext cx="0" cy="0"/>
          <a:chOff x="0" y="0"/>
          <a:chExt cx="0" cy="0"/>
        </a:xfrm>
      </p:grpSpPr>
      <p:sp>
        <p:nvSpPr>
          <p:cNvPr id="52" name="Google Shape;52;p11"/>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accen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1"/>
          <p:cNvSpPr txBox="1">
            <a:spLocks noGrp="1"/>
          </p:cNvSpPr>
          <p:nvPr>
            <p:ph type="body" idx="1"/>
          </p:nvPr>
        </p:nvSpPr>
        <p:spPr>
          <a:xfrm>
            <a:off x="677334" y="2160589"/>
            <a:ext cx="4184035" cy="3880772"/>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54" name="Google Shape;54;p11"/>
          <p:cNvSpPr txBox="1">
            <a:spLocks noGrp="1"/>
          </p:cNvSpPr>
          <p:nvPr>
            <p:ph type="body" idx="2"/>
          </p:nvPr>
        </p:nvSpPr>
        <p:spPr>
          <a:xfrm>
            <a:off x="5089970" y="2160589"/>
            <a:ext cx="4184034" cy="3880773"/>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55" name="Google Shape;55;p11"/>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1"/>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1"/>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Jämförelse" type="twoTxTwoObj">
  <p:cSld name="TWO_OBJECTS_WITH_TEXT">
    <p:spTree>
      <p:nvGrpSpPr>
        <p:cNvPr id="1" name="Shape 58"/>
        <p:cNvGrpSpPr/>
        <p:nvPr/>
      </p:nvGrpSpPr>
      <p:grpSpPr>
        <a:xfrm>
          <a:off x="0" y="0"/>
          <a:ext cx="0" cy="0"/>
          <a:chOff x="0" y="0"/>
          <a:chExt cx="0" cy="0"/>
        </a:xfrm>
      </p:grpSpPr>
      <p:sp>
        <p:nvSpPr>
          <p:cNvPr id="59" name="Google Shape;59;p12"/>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accent1"/>
              </a:buClr>
              <a:buSzPts val="3600"/>
              <a:buFont typeface="Trebuchet MS"/>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2"/>
          <p:cNvSpPr txBox="1">
            <a:spLocks noGrp="1"/>
          </p:cNvSpPr>
          <p:nvPr>
            <p:ph type="body" idx="1"/>
          </p:nvPr>
        </p:nvSpPr>
        <p:spPr>
          <a:xfrm>
            <a:off x="675745" y="2160983"/>
            <a:ext cx="4185623" cy="576262"/>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1920"/>
              <a:buNone/>
              <a:defRPr sz="2400" b="0"/>
            </a:lvl1pPr>
            <a:lvl2pPr marL="914400" lvl="1" indent="-228600" algn="l">
              <a:spcBef>
                <a:spcPts val="1000"/>
              </a:spcBef>
              <a:spcAft>
                <a:spcPts val="0"/>
              </a:spcAft>
              <a:buSzPts val="1600"/>
              <a:buNone/>
              <a:defRPr sz="2000" b="1"/>
            </a:lvl2pPr>
            <a:lvl3pPr marL="1371600" lvl="2" indent="-228600" algn="l">
              <a:spcBef>
                <a:spcPts val="1000"/>
              </a:spcBef>
              <a:spcAft>
                <a:spcPts val="0"/>
              </a:spcAft>
              <a:buSzPts val="1440"/>
              <a:buNone/>
              <a:defRPr sz="1800" b="1"/>
            </a:lvl3pPr>
            <a:lvl4pPr marL="1828800" lvl="3" indent="-228600" algn="l">
              <a:spcBef>
                <a:spcPts val="1000"/>
              </a:spcBef>
              <a:spcAft>
                <a:spcPts val="0"/>
              </a:spcAft>
              <a:buSzPts val="1280"/>
              <a:buNone/>
              <a:defRPr sz="1600" b="1"/>
            </a:lvl4pPr>
            <a:lvl5pPr marL="2286000" lvl="4" indent="-228600" algn="l">
              <a:spcBef>
                <a:spcPts val="1000"/>
              </a:spcBef>
              <a:spcAft>
                <a:spcPts val="0"/>
              </a:spcAft>
              <a:buSzPts val="1280"/>
              <a:buNone/>
              <a:defRPr sz="1600" b="1"/>
            </a:lvl5pPr>
            <a:lvl6pPr marL="2743200" lvl="5" indent="-228600" algn="l">
              <a:spcBef>
                <a:spcPts val="1000"/>
              </a:spcBef>
              <a:spcAft>
                <a:spcPts val="0"/>
              </a:spcAft>
              <a:buSzPts val="1280"/>
              <a:buNone/>
              <a:defRPr sz="1600" b="1"/>
            </a:lvl6pPr>
            <a:lvl7pPr marL="3200400" lvl="6" indent="-228600" algn="l">
              <a:spcBef>
                <a:spcPts val="1000"/>
              </a:spcBef>
              <a:spcAft>
                <a:spcPts val="0"/>
              </a:spcAft>
              <a:buSzPts val="1280"/>
              <a:buNone/>
              <a:defRPr sz="1600" b="1"/>
            </a:lvl7pPr>
            <a:lvl8pPr marL="3657600" lvl="7" indent="-228600" algn="l">
              <a:spcBef>
                <a:spcPts val="1000"/>
              </a:spcBef>
              <a:spcAft>
                <a:spcPts val="0"/>
              </a:spcAft>
              <a:buSzPts val="1280"/>
              <a:buNone/>
              <a:defRPr sz="1600" b="1"/>
            </a:lvl8pPr>
            <a:lvl9pPr marL="4114800" lvl="8" indent="-228600" algn="l">
              <a:spcBef>
                <a:spcPts val="1000"/>
              </a:spcBef>
              <a:spcAft>
                <a:spcPts val="0"/>
              </a:spcAft>
              <a:buSzPts val="1280"/>
              <a:buNone/>
              <a:defRPr sz="1600" b="1"/>
            </a:lvl9pPr>
          </a:lstStyle>
          <a:p>
            <a:endParaRPr/>
          </a:p>
        </p:txBody>
      </p:sp>
      <p:sp>
        <p:nvSpPr>
          <p:cNvPr id="61" name="Google Shape;61;p12"/>
          <p:cNvSpPr txBox="1">
            <a:spLocks noGrp="1"/>
          </p:cNvSpPr>
          <p:nvPr>
            <p:ph type="body" idx="2"/>
          </p:nvPr>
        </p:nvSpPr>
        <p:spPr>
          <a:xfrm>
            <a:off x="675745" y="2737245"/>
            <a:ext cx="4185623" cy="3304117"/>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62" name="Google Shape;62;p12"/>
          <p:cNvSpPr txBox="1">
            <a:spLocks noGrp="1"/>
          </p:cNvSpPr>
          <p:nvPr>
            <p:ph type="body" idx="3"/>
          </p:nvPr>
        </p:nvSpPr>
        <p:spPr>
          <a:xfrm>
            <a:off x="5088383" y="2160983"/>
            <a:ext cx="4185618" cy="576262"/>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1920"/>
              <a:buNone/>
              <a:defRPr sz="2400" b="0"/>
            </a:lvl1pPr>
            <a:lvl2pPr marL="914400" lvl="1" indent="-228600" algn="l">
              <a:spcBef>
                <a:spcPts val="1000"/>
              </a:spcBef>
              <a:spcAft>
                <a:spcPts val="0"/>
              </a:spcAft>
              <a:buSzPts val="1600"/>
              <a:buNone/>
              <a:defRPr sz="2000" b="1"/>
            </a:lvl2pPr>
            <a:lvl3pPr marL="1371600" lvl="2" indent="-228600" algn="l">
              <a:spcBef>
                <a:spcPts val="1000"/>
              </a:spcBef>
              <a:spcAft>
                <a:spcPts val="0"/>
              </a:spcAft>
              <a:buSzPts val="1440"/>
              <a:buNone/>
              <a:defRPr sz="1800" b="1"/>
            </a:lvl3pPr>
            <a:lvl4pPr marL="1828800" lvl="3" indent="-228600" algn="l">
              <a:spcBef>
                <a:spcPts val="1000"/>
              </a:spcBef>
              <a:spcAft>
                <a:spcPts val="0"/>
              </a:spcAft>
              <a:buSzPts val="1280"/>
              <a:buNone/>
              <a:defRPr sz="1600" b="1"/>
            </a:lvl4pPr>
            <a:lvl5pPr marL="2286000" lvl="4" indent="-228600" algn="l">
              <a:spcBef>
                <a:spcPts val="1000"/>
              </a:spcBef>
              <a:spcAft>
                <a:spcPts val="0"/>
              </a:spcAft>
              <a:buSzPts val="1280"/>
              <a:buNone/>
              <a:defRPr sz="1600" b="1"/>
            </a:lvl5pPr>
            <a:lvl6pPr marL="2743200" lvl="5" indent="-228600" algn="l">
              <a:spcBef>
                <a:spcPts val="1000"/>
              </a:spcBef>
              <a:spcAft>
                <a:spcPts val="0"/>
              </a:spcAft>
              <a:buSzPts val="1280"/>
              <a:buNone/>
              <a:defRPr sz="1600" b="1"/>
            </a:lvl6pPr>
            <a:lvl7pPr marL="3200400" lvl="6" indent="-228600" algn="l">
              <a:spcBef>
                <a:spcPts val="1000"/>
              </a:spcBef>
              <a:spcAft>
                <a:spcPts val="0"/>
              </a:spcAft>
              <a:buSzPts val="1280"/>
              <a:buNone/>
              <a:defRPr sz="1600" b="1"/>
            </a:lvl7pPr>
            <a:lvl8pPr marL="3657600" lvl="7" indent="-228600" algn="l">
              <a:spcBef>
                <a:spcPts val="1000"/>
              </a:spcBef>
              <a:spcAft>
                <a:spcPts val="0"/>
              </a:spcAft>
              <a:buSzPts val="1280"/>
              <a:buNone/>
              <a:defRPr sz="1600" b="1"/>
            </a:lvl8pPr>
            <a:lvl9pPr marL="4114800" lvl="8" indent="-228600" algn="l">
              <a:spcBef>
                <a:spcPts val="1000"/>
              </a:spcBef>
              <a:spcAft>
                <a:spcPts val="0"/>
              </a:spcAft>
              <a:buSzPts val="1280"/>
              <a:buNone/>
              <a:defRPr sz="1600" b="1"/>
            </a:lvl9pPr>
          </a:lstStyle>
          <a:p>
            <a:endParaRPr/>
          </a:p>
        </p:txBody>
      </p:sp>
      <p:sp>
        <p:nvSpPr>
          <p:cNvPr id="63" name="Google Shape;63;p12"/>
          <p:cNvSpPr txBox="1">
            <a:spLocks noGrp="1"/>
          </p:cNvSpPr>
          <p:nvPr>
            <p:ph type="body" idx="4"/>
          </p:nvPr>
        </p:nvSpPr>
        <p:spPr>
          <a:xfrm>
            <a:off x="5088384" y="2737245"/>
            <a:ext cx="4185617" cy="3304117"/>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64" name="Google Shape;64;p12"/>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12"/>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2"/>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dast rubrik" type="titleOnly">
  <p:cSld name="TITLE_ONLY">
    <p:spTree>
      <p:nvGrpSpPr>
        <p:cNvPr id="1" name="Shape 67"/>
        <p:cNvGrpSpPr/>
        <p:nvPr/>
      </p:nvGrpSpPr>
      <p:grpSpPr>
        <a:xfrm>
          <a:off x="0" y="0"/>
          <a:ext cx="0" cy="0"/>
          <a:chOff x="0" y="0"/>
          <a:chExt cx="0" cy="0"/>
        </a:xfrm>
      </p:grpSpPr>
      <p:sp>
        <p:nvSpPr>
          <p:cNvPr id="68" name="Google Shape;68;p13"/>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accen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3"/>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3"/>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3"/>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om" type="blank">
  <p:cSld name="BLANK">
    <p:spTree>
      <p:nvGrpSpPr>
        <p:cNvPr id="1" name="Shape 72"/>
        <p:cNvGrpSpPr/>
        <p:nvPr/>
      </p:nvGrpSpPr>
      <p:grpSpPr>
        <a:xfrm>
          <a:off x="0" y="0"/>
          <a:ext cx="0" cy="0"/>
          <a:chOff x="0" y="0"/>
          <a:chExt cx="0" cy="0"/>
        </a:xfrm>
      </p:grpSpPr>
      <p:sp>
        <p:nvSpPr>
          <p:cNvPr id="73" name="Google Shape;73;p14"/>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4"/>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4"/>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ext med bildtext" type="objTx">
  <p:cSld name="OBJECT_WITH_CAPTION_TEXT">
    <p:spTree>
      <p:nvGrpSpPr>
        <p:cNvPr id="1" name="Shape 76"/>
        <p:cNvGrpSpPr/>
        <p:nvPr/>
      </p:nvGrpSpPr>
      <p:grpSpPr>
        <a:xfrm>
          <a:off x="0" y="0"/>
          <a:ext cx="0" cy="0"/>
          <a:chOff x="0" y="0"/>
          <a:chExt cx="0" cy="0"/>
        </a:xfrm>
      </p:grpSpPr>
      <p:sp>
        <p:nvSpPr>
          <p:cNvPr id="77" name="Google Shape;77;p15"/>
          <p:cNvSpPr txBox="1">
            <a:spLocks noGrp="1"/>
          </p:cNvSpPr>
          <p:nvPr>
            <p:ph type="title"/>
          </p:nvPr>
        </p:nvSpPr>
        <p:spPr>
          <a:xfrm>
            <a:off x="677334" y="1498604"/>
            <a:ext cx="3854528" cy="1278466"/>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accent1"/>
              </a:buClr>
              <a:buSzPts val="2000"/>
              <a:buFont typeface="Trebuchet MS"/>
              <a:buNone/>
              <a:defRPr sz="2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5"/>
          <p:cNvSpPr txBox="1">
            <a:spLocks noGrp="1"/>
          </p:cNvSpPr>
          <p:nvPr>
            <p:ph type="body" idx="1"/>
          </p:nvPr>
        </p:nvSpPr>
        <p:spPr>
          <a:xfrm>
            <a:off x="4760461" y="514924"/>
            <a:ext cx="4513541" cy="5526437"/>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79" name="Google Shape;79;p15"/>
          <p:cNvSpPr txBox="1">
            <a:spLocks noGrp="1"/>
          </p:cNvSpPr>
          <p:nvPr>
            <p:ph type="body" idx="2"/>
          </p:nvPr>
        </p:nvSpPr>
        <p:spPr>
          <a:xfrm>
            <a:off x="677334" y="2777069"/>
            <a:ext cx="3854528" cy="2584449"/>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120"/>
              <a:buNone/>
              <a:defRPr sz="1400"/>
            </a:lvl1pPr>
            <a:lvl2pPr marL="914400" lvl="1" indent="-228600" algn="l">
              <a:spcBef>
                <a:spcPts val="1000"/>
              </a:spcBef>
              <a:spcAft>
                <a:spcPts val="0"/>
              </a:spcAft>
              <a:buSzPts val="1120"/>
              <a:buNone/>
              <a:defRPr sz="1400"/>
            </a:lvl2pPr>
            <a:lvl3pPr marL="1371600" lvl="2" indent="-228600" algn="l">
              <a:spcBef>
                <a:spcPts val="1000"/>
              </a:spcBef>
              <a:spcAft>
                <a:spcPts val="0"/>
              </a:spcAft>
              <a:buSzPts val="960"/>
              <a:buNone/>
              <a:defRPr sz="1200"/>
            </a:lvl3pPr>
            <a:lvl4pPr marL="1828800" lvl="3" indent="-228600" algn="l">
              <a:spcBef>
                <a:spcPts val="1000"/>
              </a:spcBef>
              <a:spcAft>
                <a:spcPts val="0"/>
              </a:spcAft>
              <a:buSzPts val="800"/>
              <a:buNone/>
              <a:defRPr sz="1000"/>
            </a:lvl4pPr>
            <a:lvl5pPr marL="2286000" lvl="4" indent="-228600" algn="l">
              <a:spcBef>
                <a:spcPts val="1000"/>
              </a:spcBef>
              <a:spcAft>
                <a:spcPts val="0"/>
              </a:spcAft>
              <a:buSzPts val="800"/>
              <a:buNone/>
              <a:defRPr sz="1000"/>
            </a:lvl5pPr>
            <a:lvl6pPr marL="2743200" lvl="5" indent="-228600" algn="l">
              <a:spcBef>
                <a:spcPts val="1000"/>
              </a:spcBef>
              <a:spcAft>
                <a:spcPts val="0"/>
              </a:spcAft>
              <a:buSzPts val="800"/>
              <a:buNone/>
              <a:defRPr sz="1000"/>
            </a:lvl6pPr>
            <a:lvl7pPr marL="3200400" lvl="6" indent="-228600" algn="l">
              <a:spcBef>
                <a:spcPts val="1000"/>
              </a:spcBef>
              <a:spcAft>
                <a:spcPts val="0"/>
              </a:spcAft>
              <a:buSzPts val="800"/>
              <a:buNone/>
              <a:defRPr sz="1000"/>
            </a:lvl7pPr>
            <a:lvl8pPr marL="3657600" lvl="7" indent="-228600" algn="l">
              <a:spcBef>
                <a:spcPts val="1000"/>
              </a:spcBef>
              <a:spcAft>
                <a:spcPts val="0"/>
              </a:spcAft>
              <a:buSzPts val="800"/>
              <a:buNone/>
              <a:defRPr sz="1000"/>
            </a:lvl8pPr>
            <a:lvl9pPr marL="4114800" lvl="8" indent="-228600" algn="l">
              <a:spcBef>
                <a:spcPts val="1000"/>
              </a:spcBef>
              <a:spcAft>
                <a:spcPts val="0"/>
              </a:spcAft>
              <a:buSzPts val="800"/>
              <a:buNone/>
              <a:defRPr sz="1000"/>
            </a:lvl9pPr>
          </a:lstStyle>
          <a:p>
            <a:endParaRPr/>
          </a:p>
        </p:txBody>
      </p:sp>
      <p:sp>
        <p:nvSpPr>
          <p:cNvPr id="80" name="Google Shape;80;p15"/>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5"/>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5"/>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ld med bildtext" type="picTx">
  <p:cSld name="PICTURE_WITH_CAPTION_TEXT">
    <p:spTree>
      <p:nvGrpSpPr>
        <p:cNvPr id="1" name="Shape 83"/>
        <p:cNvGrpSpPr/>
        <p:nvPr/>
      </p:nvGrpSpPr>
      <p:grpSpPr>
        <a:xfrm>
          <a:off x="0" y="0"/>
          <a:ext cx="0" cy="0"/>
          <a:chOff x="0" y="0"/>
          <a:chExt cx="0" cy="0"/>
        </a:xfrm>
      </p:grpSpPr>
      <p:sp>
        <p:nvSpPr>
          <p:cNvPr id="84" name="Google Shape;84;p16"/>
          <p:cNvSpPr txBox="1">
            <a:spLocks noGrp="1"/>
          </p:cNvSpPr>
          <p:nvPr>
            <p:ph type="title"/>
          </p:nvPr>
        </p:nvSpPr>
        <p:spPr>
          <a:xfrm>
            <a:off x="677334" y="4800600"/>
            <a:ext cx="8596667"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accent1"/>
              </a:buClr>
              <a:buSzPts val="2400"/>
              <a:buFont typeface="Trebuchet MS"/>
              <a:buNone/>
              <a:defRPr sz="2400"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16"/>
          <p:cNvSpPr>
            <a:spLocks noGrp="1"/>
          </p:cNvSpPr>
          <p:nvPr>
            <p:ph type="pic" idx="2"/>
          </p:nvPr>
        </p:nvSpPr>
        <p:spPr>
          <a:xfrm>
            <a:off x="677334" y="609600"/>
            <a:ext cx="8596668" cy="3845718"/>
          </a:xfrm>
          <a:prstGeom prst="rect">
            <a:avLst/>
          </a:prstGeom>
          <a:noFill/>
          <a:ln>
            <a:noFill/>
          </a:ln>
        </p:spPr>
      </p:sp>
      <p:sp>
        <p:nvSpPr>
          <p:cNvPr id="86" name="Google Shape;86;p16"/>
          <p:cNvSpPr txBox="1">
            <a:spLocks noGrp="1"/>
          </p:cNvSpPr>
          <p:nvPr>
            <p:ph type="body" idx="1"/>
          </p:nvPr>
        </p:nvSpPr>
        <p:spPr>
          <a:xfrm>
            <a:off x="677334" y="5367338"/>
            <a:ext cx="8596667" cy="674024"/>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960"/>
              <a:buNone/>
              <a:defRPr sz="1200"/>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sp>
        <p:nvSpPr>
          <p:cNvPr id="87" name="Google Shape;87;p16"/>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16"/>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 name="Google Shape;89;p16"/>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grpSp>
        <p:nvGrpSpPr>
          <p:cNvPr id="6" name="Google Shape;6;p7"/>
          <p:cNvGrpSpPr/>
          <p:nvPr/>
        </p:nvGrpSpPr>
        <p:grpSpPr>
          <a:xfrm>
            <a:off x="0" y="-8467"/>
            <a:ext cx="12192000" cy="6866467"/>
            <a:chOff x="0" y="-8467"/>
            <a:chExt cx="12192000" cy="6866467"/>
          </a:xfrm>
        </p:grpSpPr>
        <p:cxnSp>
          <p:nvCxnSpPr>
            <p:cNvPr id="7" name="Google Shape;7;p7"/>
            <p:cNvCxnSpPr/>
            <p:nvPr/>
          </p:nvCxnSpPr>
          <p:spPr>
            <a:xfrm>
              <a:off x="9371012" y="0"/>
              <a:ext cx="1219200" cy="6858000"/>
            </a:xfrm>
            <a:prstGeom prst="straightConnector1">
              <a:avLst/>
            </a:prstGeom>
            <a:noFill/>
            <a:ln w="9525" cap="flat" cmpd="sng">
              <a:solidFill>
                <a:srgbClr val="BFBFBF"/>
              </a:solidFill>
              <a:prstDash val="solid"/>
              <a:round/>
              <a:headEnd type="none" w="sm" len="sm"/>
              <a:tailEnd type="none" w="sm" len="sm"/>
            </a:ln>
          </p:spPr>
        </p:cxnSp>
        <p:cxnSp>
          <p:nvCxnSpPr>
            <p:cNvPr id="8" name="Google Shape;8;p7"/>
            <p:cNvCxnSpPr/>
            <p:nvPr/>
          </p:nvCxnSpPr>
          <p:spPr>
            <a:xfrm flipH="1">
              <a:off x="7425267" y="3681413"/>
              <a:ext cx="4763558" cy="3176587"/>
            </a:xfrm>
            <a:prstGeom prst="straightConnector1">
              <a:avLst/>
            </a:prstGeom>
            <a:noFill/>
            <a:ln w="9525" cap="flat" cmpd="sng">
              <a:solidFill>
                <a:srgbClr val="D8D8D8"/>
              </a:solidFill>
              <a:prstDash val="solid"/>
              <a:round/>
              <a:headEnd type="none" w="sm" len="sm"/>
              <a:tailEnd type="none" w="sm" len="sm"/>
            </a:ln>
          </p:spPr>
        </p:cxnSp>
        <p:sp>
          <p:nvSpPr>
            <p:cNvPr id="9" name="Google Shape;9;p7"/>
            <p:cNvSpPr/>
            <p:nvPr/>
          </p:nvSpPr>
          <p:spPr>
            <a:xfrm>
              <a:off x="9181476" y="-8467"/>
              <a:ext cx="3007349" cy="6866467"/>
            </a:xfrm>
            <a:custGeom>
              <a:avLst/>
              <a:gdLst/>
              <a:ahLst/>
              <a:cxnLst/>
              <a:rect l="l" t="t" r="r" b="b"/>
              <a:pathLst>
                <a:path w="3007349" h="6866467" extrusionOk="0">
                  <a:moveTo>
                    <a:pt x="2045532" y="0"/>
                  </a:moveTo>
                  <a:lnTo>
                    <a:pt x="3007349" y="0"/>
                  </a:lnTo>
                  <a:lnTo>
                    <a:pt x="3007349" y="6866467"/>
                  </a:lnTo>
                  <a:lnTo>
                    <a:pt x="0" y="6866467"/>
                  </a:lnTo>
                  <a:lnTo>
                    <a:pt x="2045532" y="0"/>
                  </a:lnTo>
                  <a:close/>
                </a:path>
              </a:pathLst>
            </a:custGeom>
            <a:solidFill>
              <a:schemeClr val="accent1">
                <a:alpha val="29803"/>
              </a:schemeClr>
            </a:solidFill>
            <a:ln>
              <a:noFill/>
            </a:ln>
          </p:spPr>
        </p:sp>
        <p:sp>
          <p:nvSpPr>
            <p:cNvPr id="10" name="Google Shape;10;p7"/>
            <p:cNvSpPr/>
            <p:nvPr/>
          </p:nvSpPr>
          <p:spPr>
            <a:xfrm>
              <a:off x="9603442" y="-8467"/>
              <a:ext cx="2588558" cy="6866467"/>
            </a:xfrm>
            <a:custGeom>
              <a:avLst/>
              <a:gdLst/>
              <a:ahLst/>
              <a:cxnLst/>
              <a:rect l="l" t="t" r="r" b="b"/>
              <a:pathLst>
                <a:path w="2573311" h="6866467" extrusionOk="0">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11" name="Google Shape;11;p7"/>
            <p:cNvSpPr/>
            <p:nvPr/>
          </p:nvSpPr>
          <p:spPr>
            <a:xfrm>
              <a:off x="8932333" y="3048000"/>
              <a:ext cx="3259667" cy="3810000"/>
            </a:xfrm>
            <a:prstGeom prst="triangle">
              <a:avLst>
                <a:gd name="adj" fmla="val 100000"/>
              </a:avLst>
            </a:prstGeom>
            <a:solidFill>
              <a:schemeClr val="accent2">
                <a:alpha val="71764"/>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7"/>
            <p:cNvSpPr/>
            <p:nvPr/>
          </p:nvSpPr>
          <p:spPr>
            <a:xfrm>
              <a:off x="9334500" y="-8467"/>
              <a:ext cx="2854326" cy="6866467"/>
            </a:xfrm>
            <a:custGeom>
              <a:avLst/>
              <a:gdLst/>
              <a:ahLst/>
              <a:cxnLst/>
              <a:rect l="l" t="t" r="r" b="b"/>
              <a:pathLst>
                <a:path w="2858013" h="6866467" extrusionOk="0">
                  <a:moveTo>
                    <a:pt x="0" y="0"/>
                  </a:moveTo>
                  <a:lnTo>
                    <a:pt x="2858013" y="0"/>
                  </a:lnTo>
                  <a:lnTo>
                    <a:pt x="2858013" y="6866467"/>
                  </a:lnTo>
                  <a:lnTo>
                    <a:pt x="2473942" y="6866467"/>
                  </a:lnTo>
                  <a:lnTo>
                    <a:pt x="0" y="0"/>
                  </a:lnTo>
                  <a:close/>
                </a:path>
              </a:pathLst>
            </a:custGeom>
            <a:solidFill>
              <a:srgbClr val="3F7818">
                <a:alpha val="69803"/>
              </a:srgbClr>
            </a:solidFill>
            <a:ln>
              <a:noFill/>
            </a:ln>
          </p:spPr>
        </p:sp>
        <p:sp>
          <p:nvSpPr>
            <p:cNvPr id="13" name="Google Shape;13;p7"/>
            <p:cNvSpPr/>
            <p:nvPr/>
          </p:nvSpPr>
          <p:spPr>
            <a:xfrm>
              <a:off x="10898730" y="-8467"/>
              <a:ext cx="1290094" cy="6866467"/>
            </a:xfrm>
            <a:custGeom>
              <a:avLst/>
              <a:gdLst/>
              <a:ahLst/>
              <a:cxnLst/>
              <a:rect l="l" t="t" r="r" b="b"/>
              <a:pathLst>
                <a:path w="1290094" h="6858000" extrusionOk="0">
                  <a:moveTo>
                    <a:pt x="1019735" y="0"/>
                  </a:moveTo>
                  <a:lnTo>
                    <a:pt x="1290094" y="0"/>
                  </a:lnTo>
                  <a:lnTo>
                    <a:pt x="1290094" y="6858000"/>
                  </a:lnTo>
                  <a:lnTo>
                    <a:pt x="0" y="6858000"/>
                  </a:lnTo>
                  <a:lnTo>
                    <a:pt x="1019735" y="0"/>
                  </a:lnTo>
                  <a:close/>
                </a:path>
              </a:pathLst>
            </a:custGeom>
            <a:solidFill>
              <a:srgbClr val="BFE471">
                <a:alpha val="69803"/>
              </a:srgbClr>
            </a:solidFill>
            <a:ln>
              <a:noFill/>
            </a:ln>
          </p:spPr>
        </p:sp>
        <p:sp>
          <p:nvSpPr>
            <p:cNvPr id="14" name="Google Shape;14;p7"/>
            <p:cNvSpPr/>
            <p:nvPr/>
          </p:nvSpPr>
          <p:spPr>
            <a:xfrm>
              <a:off x="10938999" y="-8467"/>
              <a:ext cx="1249825" cy="6866467"/>
            </a:xfrm>
            <a:custGeom>
              <a:avLst/>
              <a:gdLst/>
              <a:ahLst/>
              <a:cxnLst/>
              <a:rect l="l" t="t" r="r" b="b"/>
              <a:pathLst>
                <a:path w="1249825" h="6858000" extrusionOk="0">
                  <a:moveTo>
                    <a:pt x="0" y="0"/>
                  </a:moveTo>
                  <a:lnTo>
                    <a:pt x="1249825" y="0"/>
                  </a:lnTo>
                  <a:lnTo>
                    <a:pt x="1249825" y="6858000"/>
                  </a:lnTo>
                  <a:lnTo>
                    <a:pt x="1109382" y="6858000"/>
                  </a:lnTo>
                  <a:lnTo>
                    <a:pt x="0" y="0"/>
                  </a:lnTo>
                  <a:close/>
                </a:path>
              </a:pathLst>
            </a:custGeom>
            <a:solidFill>
              <a:schemeClr val="accent1">
                <a:alpha val="64705"/>
              </a:schemeClr>
            </a:solidFill>
            <a:ln>
              <a:noFill/>
            </a:ln>
          </p:spPr>
        </p:sp>
        <p:sp>
          <p:nvSpPr>
            <p:cNvPr id="15" name="Google Shape;15;p7"/>
            <p:cNvSpPr/>
            <p:nvPr/>
          </p:nvSpPr>
          <p:spPr>
            <a:xfrm>
              <a:off x="10371666" y="3589867"/>
              <a:ext cx="1817159" cy="3268133"/>
            </a:xfrm>
            <a:prstGeom prst="triangle">
              <a:avLst>
                <a:gd name="adj" fmla="val 100000"/>
              </a:avLst>
            </a:prstGeom>
            <a:solidFill>
              <a:schemeClr val="accent1">
                <a:alpha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7"/>
            <p:cNvSpPr/>
            <p:nvPr/>
          </p:nvSpPr>
          <p:spPr>
            <a:xfrm>
              <a:off x="0" y="4013200"/>
              <a:ext cx="448733" cy="2844800"/>
            </a:xfrm>
            <a:prstGeom prst="triangle">
              <a:avLst>
                <a:gd name="adj" fmla="val 0"/>
              </a:avLst>
            </a:prstGeom>
            <a:solidFill>
              <a:schemeClr val="accent1">
                <a:alpha val="84705"/>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 name="Google Shape;17;p7"/>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lvl1pPr marR="0" lvl="0" algn="l" rtl="0">
              <a:spcBef>
                <a:spcPts val="0"/>
              </a:spcBef>
              <a:spcAft>
                <a:spcPts val="0"/>
              </a:spcAft>
              <a:buClr>
                <a:schemeClr val="accent1"/>
              </a:buClr>
              <a:buSzPts val="3600"/>
              <a:buFont typeface="Trebuchet MS"/>
              <a:buNone/>
              <a:defRPr sz="3600" b="0" i="0" u="none" strike="noStrike" cap="none">
                <a:solidFill>
                  <a:schemeClr val="accent1"/>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2"/>
                </a:solidFill>
              </a:defRPr>
            </a:lvl2pPr>
            <a:lvl3pPr marR="0" lvl="2" algn="l" rtl="0">
              <a:spcBef>
                <a:spcPts val="0"/>
              </a:spcBef>
              <a:spcAft>
                <a:spcPts val="0"/>
              </a:spcAft>
              <a:buSzPts val="1400"/>
              <a:buNone/>
              <a:defRPr sz="1800" b="0" i="0" u="none" strike="noStrike" cap="none">
                <a:solidFill>
                  <a:schemeClr val="dk2"/>
                </a:solidFill>
              </a:defRPr>
            </a:lvl3pPr>
            <a:lvl4pPr marR="0" lvl="3" algn="l" rtl="0">
              <a:spcBef>
                <a:spcPts val="0"/>
              </a:spcBef>
              <a:spcAft>
                <a:spcPts val="0"/>
              </a:spcAft>
              <a:buSzPts val="1400"/>
              <a:buNone/>
              <a:defRPr sz="1800" b="0" i="0" u="none" strike="noStrike" cap="none">
                <a:solidFill>
                  <a:schemeClr val="dk2"/>
                </a:solidFill>
              </a:defRPr>
            </a:lvl4pPr>
            <a:lvl5pPr marR="0" lvl="4" algn="l" rtl="0">
              <a:spcBef>
                <a:spcPts val="0"/>
              </a:spcBef>
              <a:spcAft>
                <a:spcPts val="0"/>
              </a:spcAft>
              <a:buSzPts val="1400"/>
              <a:buNone/>
              <a:defRPr sz="1800" b="0" i="0" u="none" strike="noStrike" cap="none">
                <a:solidFill>
                  <a:schemeClr val="dk2"/>
                </a:solidFill>
              </a:defRPr>
            </a:lvl5pPr>
            <a:lvl6pPr marR="0" lvl="5" algn="l" rtl="0">
              <a:spcBef>
                <a:spcPts val="0"/>
              </a:spcBef>
              <a:spcAft>
                <a:spcPts val="0"/>
              </a:spcAft>
              <a:buSzPts val="1400"/>
              <a:buNone/>
              <a:defRPr sz="1800" b="0" i="0" u="none" strike="noStrike" cap="none">
                <a:solidFill>
                  <a:schemeClr val="dk2"/>
                </a:solidFill>
              </a:defRPr>
            </a:lvl6pPr>
            <a:lvl7pPr marR="0" lvl="6" algn="l" rtl="0">
              <a:spcBef>
                <a:spcPts val="0"/>
              </a:spcBef>
              <a:spcAft>
                <a:spcPts val="0"/>
              </a:spcAft>
              <a:buSzPts val="1400"/>
              <a:buNone/>
              <a:defRPr sz="1800" b="0" i="0" u="none" strike="noStrike" cap="none">
                <a:solidFill>
                  <a:schemeClr val="dk2"/>
                </a:solidFill>
              </a:defRPr>
            </a:lvl7pPr>
            <a:lvl8pPr marR="0" lvl="7" algn="l" rtl="0">
              <a:spcBef>
                <a:spcPts val="0"/>
              </a:spcBef>
              <a:spcAft>
                <a:spcPts val="0"/>
              </a:spcAft>
              <a:buSzPts val="1400"/>
              <a:buNone/>
              <a:defRPr sz="1800" b="0" i="0" u="none" strike="noStrike" cap="none">
                <a:solidFill>
                  <a:schemeClr val="dk2"/>
                </a:solidFill>
              </a:defRPr>
            </a:lvl8pPr>
            <a:lvl9pPr marR="0" lvl="8" algn="l" rtl="0">
              <a:spcBef>
                <a:spcPts val="0"/>
              </a:spcBef>
              <a:spcAft>
                <a:spcPts val="0"/>
              </a:spcAft>
              <a:buSzPts val="1400"/>
              <a:buNone/>
              <a:defRPr sz="1800" b="0" i="0" u="none" strike="noStrike" cap="none">
                <a:solidFill>
                  <a:schemeClr val="dk2"/>
                </a:solidFill>
              </a:defRPr>
            </a:lvl9pPr>
          </a:lstStyle>
          <a:p>
            <a:endParaRPr/>
          </a:p>
        </p:txBody>
      </p:sp>
      <p:sp>
        <p:nvSpPr>
          <p:cNvPr id="18" name="Google Shape;18;p7"/>
          <p:cNvSpPr txBox="1">
            <a:spLocks noGrp="1"/>
          </p:cNvSpPr>
          <p:nvPr>
            <p:ph type="body" idx="1"/>
          </p:nvPr>
        </p:nvSpPr>
        <p:spPr>
          <a:xfrm>
            <a:off x="677334" y="2160589"/>
            <a:ext cx="8596668" cy="3880773"/>
          </a:xfrm>
          <a:prstGeom prst="rect">
            <a:avLst/>
          </a:prstGeom>
          <a:noFill/>
          <a:ln>
            <a:noFill/>
          </a:ln>
        </p:spPr>
        <p:txBody>
          <a:bodyPr spcFirstLastPara="1" wrap="square" lIns="91425" tIns="45700" rIns="91425" bIns="45700" anchor="t" anchorCtr="0">
            <a:normAutofit/>
          </a:bodyPr>
          <a:lstStyle>
            <a:lvl1pPr marL="457200" marR="0" lvl="0" indent="-320040" algn="l" rtl="0">
              <a:spcBef>
                <a:spcPts val="1000"/>
              </a:spcBef>
              <a:spcAft>
                <a:spcPts val="0"/>
              </a:spcAft>
              <a:buClr>
                <a:schemeClr val="accent1"/>
              </a:buClr>
              <a:buSzPts val="1440"/>
              <a:buFont typeface="Noto Sans Symbols"/>
              <a:buChar char="►"/>
              <a:defRPr sz="1800" b="0" i="0" u="none" strike="noStrike" cap="none">
                <a:solidFill>
                  <a:srgbClr val="3F3F3F"/>
                </a:solidFill>
                <a:latin typeface="Trebuchet MS"/>
                <a:ea typeface="Trebuchet MS"/>
                <a:cs typeface="Trebuchet MS"/>
                <a:sym typeface="Trebuchet MS"/>
              </a:defRPr>
            </a:lvl1pPr>
            <a:lvl2pPr marL="914400" marR="0" lvl="1" indent="-309880" algn="l" rtl="0">
              <a:spcBef>
                <a:spcPts val="1000"/>
              </a:spcBef>
              <a:spcAft>
                <a:spcPts val="0"/>
              </a:spcAft>
              <a:buClr>
                <a:schemeClr val="accent1"/>
              </a:buClr>
              <a:buSzPts val="1280"/>
              <a:buFont typeface="Noto Sans Symbols"/>
              <a:buChar char="►"/>
              <a:defRPr sz="1600" b="0" i="0" u="none" strike="noStrike" cap="none">
                <a:solidFill>
                  <a:srgbClr val="3F3F3F"/>
                </a:solidFill>
                <a:latin typeface="Trebuchet MS"/>
                <a:ea typeface="Trebuchet MS"/>
                <a:cs typeface="Trebuchet MS"/>
                <a:sym typeface="Trebuchet MS"/>
              </a:defRPr>
            </a:lvl2pPr>
            <a:lvl3pPr marL="1371600" marR="0" lvl="2" indent="-299719" algn="l" rtl="0">
              <a:spcBef>
                <a:spcPts val="1000"/>
              </a:spcBef>
              <a:spcAft>
                <a:spcPts val="0"/>
              </a:spcAft>
              <a:buClr>
                <a:schemeClr val="accent1"/>
              </a:buClr>
              <a:buSzPts val="1120"/>
              <a:buFont typeface="Noto Sans Symbols"/>
              <a:buChar char="►"/>
              <a:defRPr sz="1400" b="0" i="0" u="none" strike="noStrike" cap="none">
                <a:solidFill>
                  <a:srgbClr val="3F3F3F"/>
                </a:solidFill>
                <a:latin typeface="Trebuchet MS"/>
                <a:ea typeface="Trebuchet MS"/>
                <a:cs typeface="Trebuchet MS"/>
                <a:sym typeface="Trebuchet MS"/>
              </a:defRPr>
            </a:lvl3pPr>
            <a:lvl4pPr marL="1828800" marR="0" lvl="3"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4pPr>
            <a:lvl5pPr marL="2286000" marR="0" lvl="4"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5pPr>
            <a:lvl6pPr marL="2743200" marR="0" lvl="5"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6pPr>
            <a:lvl7pPr marL="3200400" marR="0" lvl="6"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7pPr>
            <a:lvl8pPr marL="3657600" marR="0" lvl="7" indent="-289559"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8pPr>
            <a:lvl9pPr marL="4114800" marR="0" lvl="8" indent="-289559"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9pPr>
          </a:lstStyle>
          <a:p>
            <a:endParaRPr/>
          </a:p>
        </p:txBody>
      </p:sp>
      <p:sp>
        <p:nvSpPr>
          <p:cNvPr id="19" name="Google Shape;19;p7"/>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marR="0" lvl="0" algn="r" rtl="0">
              <a:spcBef>
                <a:spcPts val="0"/>
              </a:spcBef>
              <a:spcAft>
                <a:spcPts val="0"/>
              </a:spcAft>
              <a:buSzPts val="1400"/>
              <a:buNone/>
              <a:defRPr sz="9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20" name="Google Shape;20;p7"/>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21" name="Google Shape;21;p7"/>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chemeClr val="accent1"/>
                </a:solidFill>
                <a:latin typeface="Trebuchet MS"/>
                <a:ea typeface="Trebuchet MS"/>
                <a:cs typeface="Trebuchet MS"/>
                <a:sym typeface="Trebuchet MS"/>
              </a:defRPr>
            </a:lvl1pPr>
            <a:lvl2pPr marL="0" marR="0" lvl="1" indent="0" algn="r" rtl="0">
              <a:spcBef>
                <a:spcPts val="0"/>
              </a:spcBef>
              <a:buNone/>
              <a:defRPr sz="900" b="0" i="0" u="none" strike="noStrike" cap="none">
                <a:solidFill>
                  <a:schemeClr val="accent1"/>
                </a:solidFill>
                <a:latin typeface="Trebuchet MS"/>
                <a:ea typeface="Trebuchet MS"/>
                <a:cs typeface="Trebuchet MS"/>
                <a:sym typeface="Trebuchet MS"/>
              </a:defRPr>
            </a:lvl2pPr>
            <a:lvl3pPr marL="0" marR="0" lvl="2" indent="0" algn="r" rtl="0">
              <a:spcBef>
                <a:spcPts val="0"/>
              </a:spcBef>
              <a:buNone/>
              <a:defRPr sz="900" b="0" i="0" u="none" strike="noStrike" cap="none">
                <a:solidFill>
                  <a:schemeClr val="accent1"/>
                </a:solidFill>
                <a:latin typeface="Trebuchet MS"/>
                <a:ea typeface="Trebuchet MS"/>
                <a:cs typeface="Trebuchet MS"/>
                <a:sym typeface="Trebuchet MS"/>
              </a:defRPr>
            </a:lvl3pPr>
            <a:lvl4pPr marL="0" marR="0" lvl="3" indent="0" algn="r" rtl="0">
              <a:spcBef>
                <a:spcPts val="0"/>
              </a:spcBef>
              <a:buNone/>
              <a:defRPr sz="900" b="0" i="0" u="none" strike="noStrike" cap="none">
                <a:solidFill>
                  <a:schemeClr val="accent1"/>
                </a:solidFill>
                <a:latin typeface="Trebuchet MS"/>
                <a:ea typeface="Trebuchet MS"/>
                <a:cs typeface="Trebuchet MS"/>
                <a:sym typeface="Trebuchet MS"/>
              </a:defRPr>
            </a:lvl4pPr>
            <a:lvl5pPr marL="0" marR="0" lvl="4" indent="0" algn="r" rtl="0">
              <a:spcBef>
                <a:spcPts val="0"/>
              </a:spcBef>
              <a:buNone/>
              <a:defRPr sz="900" b="0" i="0" u="none" strike="noStrike" cap="none">
                <a:solidFill>
                  <a:schemeClr val="accent1"/>
                </a:solidFill>
                <a:latin typeface="Trebuchet MS"/>
                <a:ea typeface="Trebuchet MS"/>
                <a:cs typeface="Trebuchet MS"/>
                <a:sym typeface="Trebuchet MS"/>
              </a:defRPr>
            </a:lvl5pPr>
            <a:lvl6pPr marL="0" marR="0" lvl="5" indent="0" algn="r" rtl="0">
              <a:spcBef>
                <a:spcPts val="0"/>
              </a:spcBef>
              <a:buNone/>
              <a:defRPr sz="900" b="0" i="0" u="none" strike="noStrike" cap="none">
                <a:solidFill>
                  <a:schemeClr val="accent1"/>
                </a:solidFill>
                <a:latin typeface="Trebuchet MS"/>
                <a:ea typeface="Trebuchet MS"/>
                <a:cs typeface="Trebuchet MS"/>
                <a:sym typeface="Trebuchet MS"/>
              </a:defRPr>
            </a:lvl6pPr>
            <a:lvl7pPr marL="0" marR="0" lvl="6" indent="0" algn="r" rtl="0">
              <a:spcBef>
                <a:spcPts val="0"/>
              </a:spcBef>
              <a:buNone/>
              <a:defRPr sz="900" b="0" i="0" u="none" strike="noStrike" cap="none">
                <a:solidFill>
                  <a:schemeClr val="accent1"/>
                </a:solidFill>
                <a:latin typeface="Trebuchet MS"/>
                <a:ea typeface="Trebuchet MS"/>
                <a:cs typeface="Trebuchet MS"/>
                <a:sym typeface="Trebuchet MS"/>
              </a:defRPr>
            </a:lvl7pPr>
            <a:lvl8pPr marL="0" marR="0" lvl="7" indent="0" algn="r" rtl="0">
              <a:spcBef>
                <a:spcPts val="0"/>
              </a:spcBef>
              <a:buNone/>
              <a:defRPr sz="900" b="0" i="0" u="none" strike="noStrike" cap="none">
                <a:solidFill>
                  <a:schemeClr val="accent1"/>
                </a:solidFill>
                <a:latin typeface="Trebuchet MS"/>
                <a:ea typeface="Trebuchet MS"/>
                <a:cs typeface="Trebuchet MS"/>
                <a:sym typeface="Trebuchet MS"/>
              </a:defRPr>
            </a:lvl8pPr>
            <a:lvl9pPr marL="0" marR="0" lvl="8" indent="0" algn="r" rtl="0">
              <a:spcBef>
                <a:spcPts val="0"/>
              </a:spcBef>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IE"/>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jpg"/><Relationship Id="rId7"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2"/>
        <p:cNvGrpSpPr/>
        <p:nvPr/>
      </p:nvGrpSpPr>
      <p:grpSpPr>
        <a:xfrm>
          <a:off x="0" y="0"/>
          <a:ext cx="0" cy="0"/>
          <a:chOff x="0" y="0"/>
          <a:chExt cx="0" cy="0"/>
        </a:xfrm>
      </p:grpSpPr>
      <p:sp>
        <p:nvSpPr>
          <p:cNvPr id="143" name="Google Shape;143;p1"/>
          <p:cNvSpPr txBox="1">
            <a:spLocks noGrp="1"/>
          </p:cNvSpPr>
          <p:nvPr>
            <p:ph type="ctrTitle"/>
          </p:nvPr>
        </p:nvSpPr>
        <p:spPr>
          <a:xfrm>
            <a:off x="6094855" y="1261331"/>
            <a:ext cx="4041366" cy="3002662"/>
          </a:xfrm>
          <a:prstGeom prst="rect">
            <a:avLst/>
          </a:prstGeom>
          <a:noFill/>
          <a:ln>
            <a:noFill/>
          </a:ln>
        </p:spPr>
        <p:txBody>
          <a:bodyPr spcFirstLastPara="1" wrap="square" lIns="91425" tIns="45700" rIns="91425" bIns="45700" anchor="b" anchorCtr="0">
            <a:normAutofit/>
          </a:bodyPr>
          <a:lstStyle/>
          <a:p>
            <a:pPr marL="0" lvl="0" indent="0" algn="l" rtl="0">
              <a:spcBef>
                <a:spcPts val="0"/>
              </a:spcBef>
              <a:spcAft>
                <a:spcPts val="0"/>
              </a:spcAft>
              <a:buClr>
                <a:srgbClr val="3F7818"/>
              </a:buClr>
              <a:buSzPts val="4400"/>
              <a:buFont typeface="Trebuchet MS"/>
              <a:buNone/>
            </a:pPr>
            <a:r>
              <a:rPr lang="en-US" sz="3200" dirty="0">
                <a:solidFill>
                  <a:srgbClr val="3F7818"/>
                </a:solidFill>
                <a:latin typeface="Trebuchet MS"/>
                <a:ea typeface="Trebuchet MS"/>
                <a:cs typeface="Trebuchet MS"/>
                <a:sym typeface="Trebuchet MS"/>
              </a:rPr>
              <a:t>SET REALISTIC OBJECTIVES, PRIORITIES AND STANDARDS</a:t>
            </a:r>
            <a:endParaRPr sz="3200" dirty="0"/>
          </a:p>
        </p:txBody>
      </p:sp>
      <p:sp>
        <p:nvSpPr>
          <p:cNvPr id="144" name="Google Shape;144;p1"/>
          <p:cNvSpPr/>
          <p:nvPr/>
        </p:nvSpPr>
        <p:spPr>
          <a:xfrm rot="10800000">
            <a:off x="3174" y="12700"/>
            <a:ext cx="842596" cy="5666154"/>
          </a:xfrm>
          <a:prstGeom prst="triangle">
            <a:avLst>
              <a:gd name="adj" fmla="val 100000"/>
            </a:avLst>
          </a:prstGeom>
          <a:solidFill>
            <a:schemeClr val="accent1">
              <a:alpha val="84705"/>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45" name="Google Shape;145;p1"/>
          <p:cNvPicPr preferRelativeResize="0"/>
          <p:nvPr/>
        </p:nvPicPr>
        <p:blipFill rotWithShape="1">
          <a:blip r:embed="rId3">
            <a:alphaModFix/>
          </a:blip>
          <a:srcRect/>
          <a:stretch/>
        </p:blipFill>
        <p:spPr>
          <a:xfrm>
            <a:off x="1450963" y="1261330"/>
            <a:ext cx="4324994" cy="4335340"/>
          </a:xfrm>
          <a:prstGeom prst="rect">
            <a:avLst/>
          </a:prstGeom>
          <a:noFill/>
          <a:ln>
            <a:noFill/>
          </a:ln>
        </p:spPr>
      </p:pic>
      <p:pic>
        <p:nvPicPr>
          <p:cNvPr id="146" name="Google Shape;146;p1"/>
          <p:cNvPicPr preferRelativeResize="0"/>
          <p:nvPr/>
        </p:nvPicPr>
        <p:blipFill rotWithShape="1">
          <a:blip r:embed="rId4">
            <a:alphaModFix/>
          </a:blip>
          <a:srcRect/>
          <a:stretch/>
        </p:blipFill>
        <p:spPr>
          <a:xfrm>
            <a:off x="235341" y="6255161"/>
            <a:ext cx="1964299" cy="4121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
          <p:cNvSpPr/>
          <p:nvPr/>
        </p:nvSpPr>
        <p:spPr>
          <a:xfrm>
            <a:off x="0" y="6198244"/>
            <a:ext cx="2293620" cy="52593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400" b="0" i="0" u="none" strike="noStrike" cap="none">
              <a:solidFill>
                <a:schemeClr val="lt1"/>
              </a:solidFill>
              <a:latin typeface="Trebuchet MS"/>
              <a:ea typeface="Trebuchet MS"/>
              <a:cs typeface="Trebuchet MS"/>
              <a:sym typeface="Trebuchet MS"/>
            </a:endParaRPr>
          </a:p>
        </p:txBody>
      </p:sp>
      <p:sp>
        <p:nvSpPr>
          <p:cNvPr id="152" name="Google Shape;152;p2"/>
          <p:cNvSpPr/>
          <p:nvPr/>
        </p:nvSpPr>
        <p:spPr>
          <a:xfrm>
            <a:off x="1033050" y="433619"/>
            <a:ext cx="7819119" cy="5707707"/>
          </a:xfrm>
          <a:prstGeom prst="roundRect">
            <a:avLst>
              <a:gd name="adj" fmla="val 7357"/>
            </a:avLst>
          </a:prstGeom>
          <a:solidFill>
            <a:schemeClr val="lt1"/>
          </a:solidFill>
          <a:ln w="57150" cap="flat" cmpd="sng">
            <a:solidFill>
              <a:srgbClr val="3F781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154" name="Google Shape;154;p2"/>
          <p:cNvSpPr txBox="1"/>
          <p:nvPr/>
        </p:nvSpPr>
        <p:spPr>
          <a:xfrm>
            <a:off x="1670538" y="584023"/>
            <a:ext cx="6486166" cy="532449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100"/>
              <a:buFont typeface="Quattrocento Sans"/>
              <a:buNone/>
            </a:pPr>
            <a:r>
              <a:rPr lang="en-US" sz="2000" dirty="0">
                <a:solidFill>
                  <a:schemeClr val="dk1"/>
                </a:solidFill>
                <a:latin typeface="Quattrocento Sans"/>
                <a:ea typeface="Quattrocento Sans"/>
                <a:cs typeface="Quattrocento Sans"/>
                <a:sym typeface="Quattrocento Sans"/>
              </a:rPr>
              <a:t>Setting realistic objectives, priorities, and standards is essential for effective self-management. Here is a description of each:</a:t>
            </a:r>
          </a:p>
          <a:p>
            <a:pPr marL="0" marR="0" lvl="0" indent="0" algn="l" rtl="0">
              <a:spcBef>
                <a:spcPts val="0"/>
              </a:spcBef>
              <a:spcAft>
                <a:spcPts val="0"/>
              </a:spcAft>
              <a:buClr>
                <a:schemeClr val="dk1"/>
              </a:buClr>
              <a:buSzPts val="1100"/>
              <a:buFont typeface="Quattrocento Sans"/>
              <a:buNone/>
            </a:pPr>
            <a:endParaRPr lang="en-US" sz="2000" dirty="0">
              <a:solidFill>
                <a:schemeClr val="dk1"/>
              </a:solidFill>
              <a:latin typeface="Quattrocento Sans"/>
              <a:ea typeface="Quattrocento Sans"/>
              <a:cs typeface="Quattrocento Sans"/>
              <a:sym typeface="Quattrocento Sans"/>
            </a:endParaRPr>
          </a:p>
          <a:p>
            <a:pPr marL="0" marR="0" lvl="0" indent="0" algn="l" rtl="0">
              <a:spcBef>
                <a:spcPts val="0"/>
              </a:spcBef>
              <a:spcAft>
                <a:spcPts val="0"/>
              </a:spcAft>
              <a:buClr>
                <a:schemeClr val="dk1"/>
              </a:buClr>
              <a:buSzPts val="1100"/>
              <a:buFont typeface="Quattrocento Sans"/>
              <a:buNone/>
            </a:pPr>
            <a:r>
              <a:rPr lang="en-US" sz="2000" dirty="0">
                <a:solidFill>
                  <a:schemeClr val="dk1"/>
                </a:solidFill>
                <a:latin typeface="Quattrocento Sans"/>
                <a:ea typeface="Quattrocento Sans"/>
                <a:cs typeface="Quattrocento Sans"/>
                <a:sym typeface="Quattrocento Sans"/>
              </a:rPr>
              <a:t>Setting Realistic Objectives: This involves defining specific, measurable, attainable, relevant, and time-bound (SMART) objectives for yourself. Realistic objectives are those that are within your capabilities and resources. They should consider your strengths, weaknesses, and available opportunities. By setting realistic objectives, you can focus your efforts and track your progress effectively.</a:t>
            </a:r>
          </a:p>
          <a:p>
            <a:pPr marL="0" marR="0" lvl="0" indent="0" algn="l" rtl="0">
              <a:spcBef>
                <a:spcPts val="0"/>
              </a:spcBef>
              <a:spcAft>
                <a:spcPts val="0"/>
              </a:spcAft>
              <a:buClr>
                <a:schemeClr val="dk1"/>
              </a:buClr>
              <a:buSzPts val="1100"/>
              <a:buFont typeface="Quattrocento Sans"/>
              <a:buNone/>
            </a:pPr>
            <a:endParaRPr lang="en-US" sz="2000" dirty="0">
              <a:solidFill>
                <a:schemeClr val="dk1"/>
              </a:solidFill>
              <a:latin typeface="Quattrocento Sans"/>
              <a:ea typeface="Quattrocento Sans"/>
              <a:cs typeface="Quattrocento Sans"/>
              <a:sym typeface="Quattrocento Sans"/>
            </a:endParaRPr>
          </a:p>
          <a:p>
            <a:pPr marL="0" marR="0" lvl="0" indent="0" algn="l" rtl="0">
              <a:spcBef>
                <a:spcPts val="0"/>
              </a:spcBef>
              <a:spcAft>
                <a:spcPts val="0"/>
              </a:spcAft>
              <a:buClr>
                <a:schemeClr val="dk1"/>
              </a:buClr>
              <a:buSzPts val="1100"/>
              <a:buFont typeface="Quattrocento Sans"/>
              <a:buNone/>
            </a:pPr>
            <a:r>
              <a:rPr lang="en-US" sz="2000" dirty="0">
                <a:solidFill>
                  <a:schemeClr val="dk1"/>
                </a:solidFill>
                <a:latin typeface="Quattrocento Sans"/>
                <a:ea typeface="Quattrocento Sans"/>
                <a:cs typeface="Quattrocento Sans"/>
                <a:sym typeface="Quattrocento Sans"/>
              </a:rPr>
              <a:t>For example, if you want to improve your time management skills, setting a realistic objective could be to complete all tasks on your to-do list by the end of each day for the next month.</a:t>
            </a:r>
          </a:p>
        </p:txBody>
      </p:sp>
      <p:pic>
        <p:nvPicPr>
          <p:cNvPr id="155" name="Google Shape;155;p2"/>
          <p:cNvPicPr preferRelativeResize="0"/>
          <p:nvPr/>
        </p:nvPicPr>
        <p:blipFill rotWithShape="1">
          <a:blip r:embed="rId3">
            <a:alphaModFix/>
          </a:blip>
          <a:srcRect/>
          <a:stretch/>
        </p:blipFill>
        <p:spPr>
          <a:xfrm>
            <a:off x="235341" y="6255161"/>
            <a:ext cx="1964299" cy="4121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
          <p:cNvSpPr/>
          <p:nvPr/>
        </p:nvSpPr>
        <p:spPr>
          <a:xfrm>
            <a:off x="0" y="6198244"/>
            <a:ext cx="2293620" cy="52593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400" b="0" i="0" u="none" strike="noStrike" cap="none">
              <a:solidFill>
                <a:schemeClr val="lt1"/>
              </a:solidFill>
              <a:latin typeface="Trebuchet MS"/>
              <a:ea typeface="Trebuchet MS"/>
              <a:cs typeface="Trebuchet MS"/>
              <a:sym typeface="Trebuchet MS"/>
            </a:endParaRPr>
          </a:p>
        </p:txBody>
      </p:sp>
      <p:sp>
        <p:nvSpPr>
          <p:cNvPr id="152" name="Google Shape;152;p2"/>
          <p:cNvSpPr/>
          <p:nvPr/>
        </p:nvSpPr>
        <p:spPr>
          <a:xfrm>
            <a:off x="1217490" y="1386931"/>
            <a:ext cx="7761140" cy="3992102"/>
          </a:xfrm>
          <a:prstGeom prst="roundRect">
            <a:avLst>
              <a:gd name="adj" fmla="val 7357"/>
            </a:avLst>
          </a:prstGeom>
          <a:solidFill>
            <a:schemeClr val="lt1"/>
          </a:solidFill>
          <a:ln w="57150" cap="flat" cmpd="sng">
            <a:solidFill>
              <a:srgbClr val="3F781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154" name="Google Shape;154;p2"/>
          <p:cNvSpPr txBox="1"/>
          <p:nvPr/>
        </p:nvSpPr>
        <p:spPr>
          <a:xfrm>
            <a:off x="1670538" y="1478967"/>
            <a:ext cx="6486166" cy="378561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100"/>
              <a:buFont typeface="Quattrocento Sans"/>
              <a:buNone/>
            </a:pPr>
            <a:r>
              <a:rPr lang="en-US" sz="2000" dirty="0">
                <a:solidFill>
                  <a:schemeClr val="dk1"/>
                </a:solidFill>
                <a:latin typeface="Quattrocento Sans"/>
                <a:ea typeface="Quattrocento Sans"/>
                <a:cs typeface="Quattrocento Sans"/>
                <a:sym typeface="Quattrocento Sans"/>
              </a:rPr>
              <a:t>Prioritizing: Prioritizing involves determining the importance and urgency of tasks or goals. It helps you allocate your time, energy, and resources to the most important activities. Prioritizing prevents you from being overwhelmed and allows you to focus on what matters most in a given situation. It requires evaluating tasks based on their potential impact and aligning them with your objectives.</a:t>
            </a:r>
          </a:p>
          <a:p>
            <a:pPr marL="0" marR="0" lvl="0" indent="0" algn="l" rtl="0">
              <a:spcBef>
                <a:spcPts val="0"/>
              </a:spcBef>
              <a:spcAft>
                <a:spcPts val="0"/>
              </a:spcAft>
              <a:buClr>
                <a:schemeClr val="dk1"/>
              </a:buClr>
              <a:buSzPts val="1100"/>
              <a:buFont typeface="Quattrocento Sans"/>
              <a:buNone/>
            </a:pPr>
            <a:endParaRPr lang="en-US" sz="2000" dirty="0">
              <a:solidFill>
                <a:schemeClr val="dk1"/>
              </a:solidFill>
              <a:latin typeface="Quattrocento Sans"/>
              <a:ea typeface="Quattrocento Sans"/>
              <a:cs typeface="Quattrocento Sans"/>
              <a:sym typeface="Quattrocento Sans"/>
            </a:endParaRPr>
          </a:p>
          <a:p>
            <a:pPr marL="0" marR="0" lvl="0" indent="0" algn="l" rtl="0">
              <a:spcBef>
                <a:spcPts val="0"/>
              </a:spcBef>
              <a:spcAft>
                <a:spcPts val="0"/>
              </a:spcAft>
              <a:buClr>
                <a:schemeClr val="dk1"/>
              </a:buClr>
              <a:buSzPts val="1100"/>
              <a:buFont typeface="Quattrocento Sans"/>
              <a:buNone/>
            </a:pPr>
            <a:r>
              <a:rPr lang="en-US" sz="2000" dirty="0">
                <a:solidFill>
                  <a:schemeClr val="dk1"/>
                </a:solidFill>
                <a:latin typeface="Quattrocento Sans"/>
                <a:ea typeface="Quattrocento Sans"/>
                <a:cs typeface="Quattrocento Sans"/>
                <a:sym typeface="Quattrocento Sans"/>
              </a:rPr>
              <a:t>For instance, if you have multiple deadlines approaching, prioritizing can help you identify which tasks need immediate attention and which can be addressed later.</a:t>
            </a:r>
          </a:p>
        </p:txBody>
      </p:sp>
      <p:pic>
        <p:nvPicPr>
          <p:cNvPr id="155" name="Google Shape;155;p2"/>
          <p:cNvPicPr preferRelativeResize="0"/>
          <p:nvPr/>
        </p:nvPicPr>
        <p:blipFill rotWithShape="1">
          <a:blip r:embed="rId3">
            <a:alphaModFix/>
          </a:blip>
          <a:srcRect/>
          <a:stretch/>
        </p:blipFill>
        <p:spPr>
          <a:xfrm>
            <a:off x="235341" y="6255161"/>
            <a:ext cx="1964299" cy="412100"/>
          </a:xfrm>
          <a:prstGeom prst="rect">
            <a:avLst/>
          </a:prstGeom>
          <a:noFill/>
          <a:ln>
            <a:noFill/>
          </a:ln>
        </p:spPr>
      </p:pic>
    </p:spTree>
    <p:extLst>
      <p:ext uri="{BB962C8B-B14F-4D97-AF65-F5344CB8AC3E}">
        <p14:creationId xmlns:p14="http://schemas.microsoft.com/office/powerpoint/2010/main" val="8780710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
          <p:cNvSpPr/>
          <p:nvPr/>
        </p:nvSpPr>
        <p:spPr>
          <a:xfrm>
            <a:off x="0" y="6198244"/>
            <a:ext cx="2293620" cy="52593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400" b="0" i="0" u="none" strike="noStrike" cap="none">
              <a:solidFill>
                <a:schemeClr val="lt1"/>
              </a:solidFill>
              <a:latin typeface="Trebuchet MS"/>
              <a:ea typeface="Trebuchet MS"/>
              <a:cs typeface="Trebuchet MS"/>
              <a:sym typeface="Trebuchet MS"/>
            </a:endParaRPr>
          </a:p>
        </p:txBody>
      </p:sp>
      <p:sp>
        <p:nvSpPr>
          <p:cNvPr id="152" name="Google Shape;152;p2"/>
          <p:cNvSpPr/>
          <p:nvPr/>
        </p:nvSpPr>
        <p:spPr>
          <a:xfrm>
            <a:off x="1217490" y="1386931"/>
            <a:ext cx="7761140" cy="3992102"/>
          </a:xfrm>
          <a:prstGeom prst="roundRect">
            <a:avLst>
              <a:gd name="adj" fmla="val 7357"/>
            </a:avLst>
          </a:prstGeom>
          <a:solidFill>
            <a:schemeClr val="lt1"/>
          </a:solidFill>
          <a:ln w="57150" cap="flat" cmpd="sng">
            <a:solidFill>
              <a:srgbClr val="3F781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154" name="Google Shape;154;p2"/>
          <p:cNvSpPr txBox="1"/>
          <p:nvPr/>
        </p:nvSpPr>
        <p:spPr>
          <a:xfrm>
            <a:off x="1670538" y="1478967"/>
            <a:ext cx="6486166" cy="347783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100"/>
              <a:buFont typeface="Quattrocento Sans"/>
              <a:buNone/>
            </a:pPr>
            <a:r>
              <a:rPr lang="en-US" sz="2000" dirty="0">
                <a:solidFill>
                  <a:schemeClr val="dk1"/>
                </a:solidFill>
                <a:latin typeface="Quattrocento Sans"/>
                <a:ea typeface="Quattrocento Sans"/>
                <a:cs typeface="Quattrocento Sans"/>
                <a:sym typeface="Quattrocento Sans"/>
              </a:rPr>
              <a:t>Setting Standards: Setting standards involves establishing expectations and guidelines for yourself. It provides a benchmark against which you can assess your performance and progress. Standards can be personal, professional, or based on specific criteria. They help maintain consistency, quality, and accountability in your actions and decisions.</a:t>
            </a:r>
          </a:p>
          <a:p>
            <a:pPr marL="0" marR="0" lvl="0" indent="0" algn="l" rtl="0">
              <a:spcBef>
                <a:spcPts val="0"/>
              </a:spcBef>
              <a:spcAft>
                <a:spcPts val="0"/>
              </a:spcAft>
              <a:buClr>
                <a:schemeClr val="dk1"/>
              </a:buClr>
              <a:buSzPts val="1100"/>
              <a:buFont typeface="Quattrocento Sans"/>
              <a:buNone/>
            </a:pPr>
            <a:endParaRPr lang="en-US" sz="2000" dirty="0">
              <a:solidFill>
                <a:schemeClr val="dk1"/>
              </a:solidFill>
              <a:latin typeface="Quattrocento Sans"/>
              <a:ea typeface="Quattrocento Sans"/>
              <a:cs typeface="Quattrocento Sans"/>
              <a:sym typeface="Quattrocento Sans"/>
            </a:endParaRPr>
          </a:p>
          <a:p>
            <a:pPr marL="0" marR="0" lvl="0" indent="0" algn="l" rtl="0">
              <a:spcBef>
                <a:spcPts val="0"/>
              </a:spcBef>
              <a:spcAft>
                <a:spcPts val="0"/>
              </a:spcAft>
              <a:buClr>
                <a:schemeClr val="dk1"/>
              </a:buClr>
              <a:buSzPts val="1100"/>
              <a:buFont typeface="Quattrocento Sans"/>
              <a:buNone/>
            </a:pPr>
            <a:r>
              <a:rPr lang="en-US" sz="2000" dirty="0">
                <a:solidFill>
                  <a:schemeClr val="dk1"/>
                </a:solidFill>
                <a:latin typeface="Quattrocento Sans"/>
                <a:ea typeface="Quattrocento Sans"/>
                <a:cs typeface="Quattrocento Sans"/>
                <a:sym typeface="Quattrocento Sans"/>
              </a:rPr>
              <a:t>For instance, if you have a standard of always delivering work of the highest quality, you will consistently strive for excellence in your projects.</a:t>
            </a:r>
          </a:p>
        </p:txBody>
      </p:sp>
      <p:pic>
        <p:nvPicPr>
          <p:cNvPr id="155" name="Google Shape;155;p2"/>
          <p:cNvPicPr preferRelativeResize="0"/>
          <p:nvPr/>
        </p:nvPicPr>
        <p:blipFill rotWithShape="1">
          <a:blip r:embed="rId3">
            <a:alphaModFix/>
          </a:blip>
          <a:srcRect/>
          <a:stretch/>
        </p:blipFill>
        <p:spPr>
          <a:xfrm>
            <a:off x="235341" y="6255161"/>
            <a:ext cx="1964299" cy="412100"/>
          </a:xfrm>
          <a:prstGeom prst="rect">
            <a:avLst/>
          </a:prstGeom>
          <a:noFill/>
          <a:ln>
            <a:noFill/>
          </a:ln>
        </p:spPr>
      </p:pic>
    </p:spTree>
    <p:extLst>
      <p:ext uri="{BB962C8B-B14F-4D97-AF65-F5344CB8AC3E}">
        <p14:creationId xmlns:p14="http://schemas.microsoft.com/office/powerpoint/2010/main" val="5195589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
          <p:cNvSpPr/>
          <p:nvPr/>
        </p:nvSpPr>
        <p:spPr>
          <a:xfrm>
            <a:off x="0" y="6198244"/>
            <a:ext cx="2293620" cy="52593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400" b="0" i="0" u="none" strike="noStrike" cap="none">
              <a:solidFill>
                <a:schemeClr val="lt1"/>
              </a:solidFill>
              <a:latin typeface="Trebuchet MS"/>
              <a:ea typeface="Trebuchet MS"/>
              <a:cs typeface="Trebuchet MS"/>
              <a:sym typeface="Trebuchet MS"/>
            </a:endParaRPr>
          </a:p>
        </p:txBody>
      </p:sp>
      <p:sp>
        <p:nvSpPr>
          <p:cNvPr id="152" name="Google Shape;152;p2"/>
          <p:cNvSpPr/>
          <p:nvPr/>
        </p:nvSpPr>
        <p:spPr>
          <a:xfrm>
            <a:off x="1217490" y="1386931"/>
            <a:ext cx="7858416" cy="4303750"/>
          </a:xfrm>
          <a:prstGeom prst="roundRect">
            <a:avLst>
              <a:gd name="adj" fmla="val 7357"/>
            </a:avLst>
          </a:prstGeom>
          <a:solidFill>
            <a:schemeClr val="lt1"/>
          </a:solidFill>
          <a:ln w="57150" cap="flat" cmpd="sng">
            <a:solidFill>
              <a:srgbClr val="3F781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154" name="Google Shape;154;p2"/>
          <p:cNvSpPr txBox="1"/>
          <p:nvPr/>
        </p:nvSpPr>
        <p:spPr>
          <a:xfrm>
            <a:off x="1854977" y="1615837"/>
            <a:ext cx="6486166" cy="193895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100"/>
              <a:buFont typeface="Quattrocento Sans"/>
              <a:buNone/>
            </a:pPr>
            <a:r>
              <a:rPr lang="en-US" sz="2000" dirty="0">
                <a:solidFill>
                  <a:schemeClr val="dk1"/>
                </a:solidFill>
                <a:latin typeface="Quattrocento Sans"/>
                <a:ea typeface="Quattrocento Sans"/>
                <a:cs typeface="Quattrocento Sans"/>
                <a:sym typeface="Quattrocento Sans"/>
              </a:rPr>
              <a:t>In summary, setting realistic objectives, prioritizing tasks, and setting standards are crucial components of self-management. These practices enable you to focus your efforts, allocate resources effectively, and continually monitor and measure your progress towards achieving your goals.</a:t>
            </a:r>
          </a:p>
        </p:txBody>
      </p:sp>
      <p:pic>
        <p:nvPicPr>
          <p:cNvPr id="155" name="Google Shape;155;p2"/>
          <p:cNvPicPr preferRelativeResize="0"/>
          <p:nvPr/>
        </p:nvPicPr>
        <p:blipFill rotWithShape="1">
          <a:blip r:embed="rId3">
            <a:alphaModFix/>
          </a:blip>
          <a:srcRect/>
          <a:stretch/>
        </p:blipFill>
        <p:spPr>
          <a:xfrm>
            <a:off x="235341" y="6255161"/>
            <a:ext cx="1964299" cy="412100"/>
          </a:xfrm>
          <a:prstGeom prst="rect">
            <a:avLst/>
          </a:prstGeom>
          <a:noFill/>
          <a:ln>
            <a:noFill/>
          </a:ln>
        </p:spPr>
      </p:pic>
      <p:pic>
        <p:nvPicPr>
          <p:cNvPr id="3" name="Bildobjekt 2" descr="En bild som visar handskrift, text, svarta tavlan, krita&#10;&#10;Automatiskt genererad beskrivning">
            <a:extLst>
              <a:ext uri="{FF2B5EF4-FFF2-40B4-BE49-F238E27FC236}">
                <a16:creationId xmlns:a16="http://schemas.microsoft.com/office/drawing/2014/main" id="{0826BDDF-F971-97C1-FA23-E9F91F990C4C}"/>
              </a:ext>
            </a:extLst>
          </p:cNvPr>
          <p:cNvPicPr>
            <a:picLocks noChangeAspect="1"/>
          </p:cNvPicPr>
          <p:nvPr/>
        </p:nvPicPr>
        <p:blipFill>
          <a:blip r:embed="rId4"/>
          <a:stretch>
            <a:fillRect/>
          </a:stretch>
        </p:blipFill>
        <p:spPr>
          <a:xfrm>
            <a:off x="3463047" y="3300569"/>
            <a:ext cx="3118914" cy="2078464"/>
          </a:xfrm>
          <a:prstGeom prst="rect">
            <a:avLst/>
          </a:prstGeom>
        </p:spPr>
      </p:pic>
    </p:spTree>
    <p:extLst>
      <p:ext uri="{BB962C8B-B14F-4D97-AF65-F5344CB8AC3E}">
        <p14:creationId xmlns:p14="http://schemas.microsoft.com/office/powerpoint/2010/main" val="35689781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6"/>
          <p:cNvSpPr txBox="1"/>
          <p:nvPr/>
        </p:nvSpPr>
        <p:spPr>
          <a:xfrm>
            <a:off x="5185019" y="6117074"/>
            <a:ext cx="6771640" cy="553998"/>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IE" sz="1000">
                <a:solidFill>
                  <a:schemeClr val="dk1"/>
                </a:solidFill>
                <a:latin typeface="Quattrocento Sans"/>
                <a:ea typeface="Quattrocento Sans"/>
                <a:cs typeface="Quattrocento Sans"/>
                <a:sym typeface="Quattrocento Sans"/>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thereinProject Number: 2022-1-DE-KA220-ADU-000086609</a:t>
            </a:r>
            <a:endParaRPr sz="1000">
              <a:solidFill>
                <a:schemeClr val="dk1"/>
              </a:solidFill>
              <a:latin typeface="Quattrocento Sans"/>
              <a:ea typeface="Quattrocento Sans"/>
              <a:cs typeface="Quattrocento Sans"/>
              <a:sym typeface="Quattrocento Sans"/>
            </a:endParaRPr>
          </a:p>
        </p:txBody>
      </p:sp>
      <p:pic>
        <p:nvPicPr>
          <p:cNvPr id="207" name="Google Shape;207;p6"/>
          <p:cNvPicPr preferRelativeResize="0"/>
          <p:nvPr/>
        </p:nvPicPr>
        <p:blipFill rotWithShape="1">
          <a:blip r:embed="rId3">
            <a:alphaModFix/>
          </a:blip>
          <a:srcRect/>
          <a:stretch/>
        </p:blipFill>
        <p:spPr>
          <a:xfrm>
            <a:off x="235341" y="6255161"/>
            <a:ext cx="1964299" cy="412100"/>
          </a:xfrm>
          <a:prstGeom prst="rect">
            <a:avLst/>
          </a:prstGeom>
          <a:noFill/>
          <a:ln>
            <a:noFill/>
          </a:ln>
        </p:spPr>
      </p:pic>
      <p:pic>
        <p:nvPicPr>
          <p:cNvPr id="208" name="Google Shape;208;p6"/>
          <p:cNvPicPr preferRelativeResize="0"/>
          <p:nvPr/>
        </p:nvPicPr>
        <p:blipFill rotWithShape="1">
          <a:blip r:embed="rId4">
            <a:alphaModFix/>
          </a:blip>
          <a:srcRect/>
          <a:stretch/>
        </p:blipFill>
        <p:spPr>
          <a:xfrm>
            <a:off x="3980873" y="557740"/>
            <a:ext cx="2863183" cy="2871260"/>
          </a:xfrm>
          <a:prstGeom prst="rect">
            <a:avLst/>
          </a:prstGeom>
          <a:noFill/>
          <a:ln>
            <a:noFill/>
          </a:ln>
        </p:spPr>
      </p:pic>
      <p:pic>
        <p:nvPicPr>
          <p:cNvPr id="209" name="Google Shape;209;p6"/>
          <p:cNvPicPr preferRelativeResize="0"/>
          <p:nvPr/>
        </p:nvPicPr>
        <p:blipFill rotWithShape="1">
          <a:blip r:embed="rId5">
            <a:alphaModFix/>
          </a:blip>
          <a:srcRect/>
          <a:stretch/>
        </p:blipFill>
        <p:spPr>
          <a:xfrm>
            <a:off x="2083676" y="4048634"/>
            <a:ext cx="1330675" cy="938865"/>
          </a:xfrm>
          <a:prstGeom prst="rect">
            <a:avLst/>
          </a:prstGeom>
          <a:noFill/>
          <a:ln>
            <a:noFill/>
          </a:ln>
        </p:spPr>
      </p:pic>
      <p:pic>
        <p:nvPicPr>
          <p:cNvPr id="210" name="Google Shape;210;p6"/>
          <p:cNvPicPr preferRelativeResize="0"/>
          <p:nvPr/>
        </p:nvPicPr>
        <p:blipFill rotWithShape="1">
          <a:blip r:embed="rId6">
            <a:alphaModFix/>
          </a:blip>
          <a:srcRect/>
          <a:stretch/>
        </p:blipFill>
        <p:spPr>
          <a:xfrm>
            <a:off x="3705403" y="4048634"/>
            <a:ext cx="1143688" cy="1143688"/>
          </a:xfrm>
          <a:prstGeom prst="rect">
            <a:avLst/>
          </a:prstGeom>
          <a:noFill/>
          <a:ln>
            <a:noFill/>
          </a:ln>
        </p:spPr>
      </p:pic>
      <p:pic>
        <p:nvPicPr>
          <p:cNvPr id="211" name="Google Shape;211;p6"/>
          <p:cNvPicPr preferRelativeResize="0"/>
          <p:nvPr/>
        </p:nvPicPr>
        <p:blipFill rotWithShape="1">
          <a:blip r:embed="rId7">
            <a:alphaModFix/>
          </a:blip>
          <a:srcRect/>
          <a:stretch/>
        </p:blipFill>
        <p:spPr>
          <a:xfrm>
            <a:off x="5114459" y="4268109"/>
            <a:ext cx="981541" cy="719390"/>
          </a:xfrm>
          <a:prstGeom prst="rect">
            <a:avLst/>
          </a:prstGeom>
          <a:noFill/>
          <a:ln>
            <a:noFill/>
          </a:ln>
        </p:spPr>
      </p:pic>
      <p:pic>
        <p:nvPicPr>
          <p:cNvPr id="212" name="Google Shape;212;p6"/>
          <p:cNvPicPr preferRelativeResize="0"/>
          <p:nvPr/>
        </p:nvPicPr>
        <p:blipFill rotWithShape="1">
          <a:blip r:embed="rId8">
            <a:alphaModFix/>
          </a:blip>
          <a:srcRect/>
          <a:stretch/>
        </p:blipFill>
        <p:spPr>
          <a:xfrm>
            <a:off x="6696834" y="4390920"/>
            <a:ext cx="1938696" cy="335309"/>
          </a:xfrm>
          <a:prstGeom prst="rect">
            <a:avLst/>
          </a:prstGeom>
          <a:noFill/>
          <a:ln>
            <a:noFill/>
          </a:ln>
        </p:spPr>
      </p:pic>
    </p:spTree>
  </p:cSld>
  <p:clrMapOvr>
    <a:masterClrMapping/>
  </p:clrMapOvr>
</p:sld>
</file>

<file path=ppt/theme/theme1.xml><?xml version="1.0" encoding="utf-8"?>
<a:theme xmlns:a="http://schemas.openxmlformats.org/drawingml/2006/main" name="Fasett">
  <a:themeElements>
    <a:clrScheme name="Fasett">
      <a:dk1>
        <a:srgbClr val="000000"/>
      </a:dk1>
      <a:lt1>
        <a:srgbClr val="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401</Words>
  <Application>Microsoft Office PowerPoint</Application>
  <PresentationFormat>Bredbild</PresentationFormat>
  <Paragraphs>14</Paragraphs>
  <Slides>6</Slides>
  <Notes>6</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6</vt:i4>
      </vt:variant>
    </vt:vector>
  </HeadingPairs>
  <TitlesOfParts>
    <vt:vector size="11" baseType="lpstr">
      <vt:lpstr>Noto Sans Symbols</vt:lpstr>
      <vt:lpstr>Trebuchet MS</vt:lpstr>
      <vt:lpstr>Quattrocento Sans</vt:lpstr>
      <vt:lpstr>Arial</vt:lpstr>
      <vt:lpstr>Fasett</vt:lpstr>
      <vt:lpstr>SET REALISTIC OBJECTIVES, PRIORITIES AND STANDARDS</vt:lpstr>
      <vt:lpstr>PowerPoint-presentation</vt:lpstr>
      <vt:lpstr>PowerPoint-presentation</vt:lpstr>
      <vt:lpstr>PowerPoint-presentation</vt:lpstr>
      <vt:lpstr>PowerPoint-presentation</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SET REALISTIC OBJECTIVES, PRIORITIES AND STANDARDS</dc:title>
  <dc:creator>Gary</dc:creator>
  <cp:lastModifiedBy>Ingmarie Rohdin</cp:lastModifiedBy>
  <cp:revision>1</cp:revision>
  <dcterms:created xsi:type="dcterms:W3CDTF">2021-04-20T08:47:25Z</dcterms:created>
  <dcterms:modified xsi:type="dcterms:W3CDTF">2023-10-10T16:13:03Z</dcterms:modified>
</cp:coreProperties>
</file>